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embedTrueTypeFonts="1">
  <p:sldMasterIdLst>
    <p:sldMasterId id="2147483777" r:id="rId1"/>
  </p:sldMasterIdLst>
  <p:notesMasterIdLst>
    <p:notesMasterId r:id="rId13"/>
  </p:notesMasterIdLst>
  <p:handoutMasterIdLst>
    <p:handoutMasterId r:id="rId14"/>
  </p:handoutMasterIdLst>
  <p:sldIdLst>
    <p:sldId id="256" r:id="rId2"/>
    <p:sldId id="319" r:id="rId3"/>
    <p:sldId id="317" r:id="rId4"/>
    <p:sldId id="321" r:id="rId5"/>
    <p:sldId id="322" r:id="rId6"/>
    <p:sldId id="324" r:id="rId7"/>
    <p:sldId id="325" r:id="rId8"/>
    <p:sldId id="328" r:id="rId9"/>
    <p:sldId id="326" r:id="rId10"/>
    <p:sldId id="327" r:id="rId11"/>
    <p:sldId id="268" r:id="rId12"/>
  </p:sldIdLst>
  <p:sldSz cx="12192000" cy="6858000"/>
  <p:notesSz cx="6858000" cy="9144000"/>
  <p:embeddedFontLst>
    <p:embeddedFont>
      <p:font typeface="Arial Narrow" panose="020B0606020202030204"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Cambria Math" panose="02040503050406030204" pitchFamily="18" charset="0"/>
      <p:regular r:id="rId23"/>
    </p:embeddedFont>
    <p:embeddedFont>
      <p:font typeface="Terpel Sans" panose="00000500000000000000" pitchFamily="50"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2E2E2E"/>
    <a:srgbClr val="777777"/>
    <a:srgbClr val="B2B2B2"/>
    <a:srgbClr val="FF989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E42232-35B9-4E47-A9E0-02E619E23C72}" v="21" dt="2023-11-08T00:27:33.949"/>
  </p1510:revLst>
</p1510:revInfo>
</file>

<file path=ppt/tableStyles.xml><?xml version="1.0" encoding="utf-8"?>
<a:tblStyleLst xmlns:a="http://schemas.openxmlformats.org/drawingml/2006/main" def="{5C22544A-7EE6-4342-B048-85BDC9FD1C3A}">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98" autoAdjust="0"/>
    <p:restoredTop sz="95646" autoAdjust="0"/>
  </p:normalViewPr>
  <p:slideViewPr>
    <p:cSldViewPr snapToObjects="1">
      <p:cViewPr varScale="1">
        <p:scale>
          <a:sx n="60" d="100"/>
          <a:sy n="60" d="100"/>
        </p:scale>
        <p:origin x="1200" y="48"/>
      </p:cViewPr>
      <p:guideLst/>
    </p:cSldViewPr>
  </p:slideViewPr>
  <p:notesTextViewPr>
    <p:cViewPr>
      <p:scale>
        <a:sx n="1" d="1"/>
        <a:sy n="1" d="1"/>
      </p:scale>
      <p:origin x="0" y="0"/>
    </p:cViewPr>
  </p:notesTextViewPr>
  <p:sorterViewPr>
    <p:cViewPr>
      <p:scale>
        <a:sx n="146" d="100"/>
        <a:sy n="146" d="100"/>
      </p:scale>
      <p:origin x="0" y="0"/>
    </p:cViewPr>
  </p:sorterViewPr>
  <p:notesViewPr>
    <p:cSldViewPr snapToObjects="1" showGuides="1">
      <p:cViewPr varScale="1">
        <p:scale>
          <a:sx n="77" d="100"/>
          <a:sy n="77" d="100"/>
        </p:scale>
        <p:origin x="3816"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iver Manuel Cortina Ramos" userId="847f92c2-439a-4dc2-9b5c-4bd06f377ec6" providerId="ADAL" clId="{97E42232-35B9-4E47-A9E0-02E619E23C72}"/>
    <pc:docChg chg="undo redo custSel addSld delSld modSld sldOrd">
      <pc:chgData name="Deiver Manuel Cortina Ramos" userId="847f92c2-439a-4dc2-9b5c-4bd06f377ec6" providerId="ADAL" clId="{97E42232-35B9-4E47-A9E0-02E619E23C72}" dt="2023-11-08T00:33:41.374" v="1712" actId="113"/>
      <pc:docMkLst>
        <pc:docMk/>
      </pc:docMkLst>
      <pc:sldChg chg="modSp mod">
        <pc:chgData name="Deiver Manuel Cortina Ramos" userId="847f92c2-439a-4dc2-9b5c-4bd06f377ec6" providerId="ADAL" clId="{97E42232-35B9-4E47-A9E0-02E619E23C72}" dt="2023-11-07T22:29:41.966" v="1050" actId="255"/>
        <pc:sldMkLst>
          <pc:docMk/>
          <pc:sldMk cId="1695666253" sldId="256"/>
        </pc:sldMkLst>
        <pc:spChg chg="mod">
          <ac:chgData name="Deiver Manuel Cortina Ramos" userId="847f92c2-439a-4dc2-9b5c-4bd06f377ec6" providerId="ADAL" clId="{97E42232-35B9-4E47-A9E0-02E619E23C72}" dt="2023-11-07T22:29:41.966" v="1050" actId="255"/>
          <ac:spMkLst>
            <pc:docMk/>
            <pc:sldMk cId="1695666253" sldId="256"/>
            <ac:spMk id="2" creationId="{256E5D56-C2C7-4E40-8BE6-188C0AF3BD46}"/>
          </ac:spMkLst>
        </pc:spChg>
        <pc:spChg chg="mod">
          <ac:chgData name="Deiver Manuel Cortina Ramos" userId="847f92c2-439a-4dc2-9b5c-4bd06f377ec6" providerId="ADAL" clId="{97E42232-35B9-4E47-A9E0-02E619E23C72}" dt="2023-11-07T19:24:29.871" v="113" actId="6549"/>
          <ac:spMkLst>
            <pc:docMk/>
            <pc:sldMk cId="1695666253" sldId="256"/>
            <ac:spMk id="4" creationId="{43D17171-B989-6345-9D07-99FB9BFC32DC}"/>
          </ac:spMkLst>
        </pc:spChg>
      </pc:sldChg>
      <pc:sldChg chg="addSp delSp modSp del mod">
        <pc:chgData name="Deiver Manuel Cortina Ramos" userId="847f92c2-439a-4dc2-9b5c-4bd06f377ec6" providerId="ADAL" clId="{97E42232-35B9-4E47-A9E0-02E619E23C72}" dt="2023-11-07T23:01:01.009" v="1495" actId="2696"/>
        <pc:sldMkLst>
          <pc:docMk/>
          <pc:sldMk cId="2090634070" sldId="310"/>
        </pc:sldMkLst>
        <pc:spChg chg="mod">
          <ac:chgData name="Deiver Manuel Cortina Ramos" userId="847f92c2-439a-4dc2-9b5c-4bd06f377ec6" providerId="ADAL" clId="{97E42232-35B9-4E47-A9E0-02E619E23C72}" dt="2023-11-07T20:17:02.302" v="942" actId="6549"/>
          <ac:spMkLst>
            <pc:docMk/>
            <pc:sldMk cId="2090634070" sldId="310"/>
            <ac:spMk id="2" creationId="{00000000-0000-0000-0000-000000000000}"/>
          </ac:spMkLst>
        </pc:spChg>
        <pc:spChg chg="del mod">
          <ac:chgData name="Deiver Manuel Cortina Ramos" userId="847f92c2-439a-4dc2-9b5c-4bd06f377ec6" providerId="ADAL" clId="{97E42232-35B9-4E47-A9E0-02E619E23C72}" dt="2023-11-07T19:25:55.382" v="233" actId="478"/>
          <ac:spMkLst>
            <pc:docMk/>
            <pc:sldMk cId="2090634070" sldId="310"/>
            <ac:spMk id="3" creationId="{B5573D2D-5B4B-3C61-DB00-F05DFC333F6F}"/>
          </ac:spMkLst>
        </pc:spChg>
        <pc:spChg chg="add mod">
          <ac:chgData name="Deiver Manuel Cortina Ramos" userId="847f92c2-439a-4dc2-9b5c-4bd06f377ec6" providerId="ADAL" clId="{97E42232-35B9-4E47-A9E0-02E619E23C72}" dt="2023-11-07T22:57:44.918" v="1492" actId="114"/>
          <ac:spMkLst>
            <pc:docMk/>
            <pc:sldMk cId="2090634070" sldId="310"/>
            <ac:spMk id="5" creationId="{FD43A858-78C8-44A1-ECA1-2027314E4FA7}"/>
          </ac:spMkLst>
        </pc:spChg>
        <pc:spChg chg="del mod">
          <ac:chgData name="Deiver Manuel Cortina Ramos" userId="847f92c2-439a-4dc2-9b5c-4bd06f377ec6" providerId="ADAL" clId="{97E42232-35B9-4E47-A9E0-02E619E23C72}" dt="2023-11-07T19:25:48.364" v="231" actId="478"/>
          <ac:spMkLst>
            <pc:docMk/>
            <pc:sldMk cId="2090634070" sldId="310"/>
            <ac:spMk id="6" creationId="{63C3EB2C-142B-4417-9248-4410C35F2D09}"/>
          </ac:spMkLst>
        </pc:spChg>
        <pc:spChg chg="add mod">
          <ac:chgData name="Deiver Manuel Cortina Ramos" userId="847f92c2-439a-4dc2-9b5c-4bd06f377ec6" providerId="ADAL" clId="{97E42232-35B9-4E47-A9E0-02E619E23C72}" dt="2023-11-07T20:17:15.515" v="944" actId="1076"/>
          <ac:spMkLst>
            <pc:docMk/>
            <pc:sldMk cId="2090634070" sldId="310"/>
            <ac:spMk id="8" creationId="{0153616F-55DF-E7F7-155B-EB0996DFE535}"/>
          </ac:spMkLst>
        </pc:spChg>
      </pc:sldChg>
      <pc:sldChg chg="addSp delSp modSp mod">
        <pc:chgData name="Deiver Manuel Cortina Ramos" userId="847f92c2-439a-4dc2-9b5c-4bd06f377ec6" providerId="ADAL" clId="{97E42232-35B9-4E47-A9E0-02E619E23C72}" dt="2023-11-07T23:04:43.320" v="1502" actId="1076"/>
        <pc:sldMkLst>
          <pc:docMk/>
          <pc:sldMk cId="2030306502" sldId="317"/>
        </pc:sldMkLst>
        <pc:spChg chg="del">
          <ac:chgData name="Deiver Manuel Cortina Ramos" userId="847f92c2-439a-4dc2-9b5c-4bd06f377ec6" providerId="ADAL" clId="{97E42232-35B9-4E47-A9E0-02E619E23C72}" dt="2023-11-07T19:31:53.964" v="305" actId="21"/>
          <ac:spMkLst>
            <pc:docMk/>
            <pc:sldMk cId="2030306502" sldId="317"/>
            <ac:spMk id="2" creationId="{00000000-0000-0000-0000-000000000000}"/>
          </ac:spMkLst>
        </pc:spChg>
        <pc:spChg chg="del">
          <ac:chgData name="Deiver Manuel Cortina Ramos" userId="847f92c2-439a-4dc2-9b5c-4bd06f377ec6" providerId="ADAL" clId="{97E42232-35B9-4E47-A9E0-02E619E23C72}" dt="2023-11-07T19:32:04.452" v="307" actId="21"/>
          <ac:spMkLst>
            <pc:docMk/>
            <pc:sldMk cId="2030306502" sldId="317"/>
            <ac:spMk id="3" creationId="{3863FEB7-D3A6-7E35-FCA9-AF9D9992E8BE}"/>
          </ac:spMkLst>
        </pc:spChg>
        <pc:spChg chg="del">
          <ac:chgData name="Deiver Manuel Cortina Ramos" userId="847f92c2-439a-4dc2-9b5c-4bd06f377ec6" providerId="ADAL" clId="{97E42232-35B9-4E47-A9E0-02E619E23C72}" dt="2023-11-07T19:32:13.839" v="308" actId="21"/>
          <ac:spMkLst>
            <pc:docMk/>
            <pc:sldMk cId="2030306502" sldId="317"/>
            <ac:spMk id="5" creationId="{00000000-0000-0000-0000-000000000000}"/>
          </ac:spMkLst>
        </pc:spChg>
        <pc:spChg chg="add del mod">
          <ac:chgData name="Deiver Manuel Cortina Ramos" userId="847f92c2-439a-4dc2-9b5c-4bd06f377ec6" providerId="ADAL" clId="{97E42232-35B9-4E47-A9E0-02E619E23C72}" dt="2023-11-07T19:31:58.786" v="306" actId="21"/>
          <ac:spMkLst>
            <pc:docMk/>
            <pc:sldMk cId="2030306502" sldId="317"/>
            <ac:spMk id="6" creationId="{D9DA877A-7AA5-2F14-CEAD-2865186E12A9}"/>
          </ac:spMkLst>
        </pc:spChg>
        <pc:spChg chg="add del mod">
          <ac:chgData name="Deiver Manuel Cortina Ramos" userId="847f92c2-439a-4dc2-9b5c-4bd06f377ec6" providerId="ADAL" clId="{97E42232-35B9-4E47-A9E0-02E619E23C72}" dt="2023-11-07T19:32:18.103" v="309" actId="21"/>
          <ac:spMkLst>
            <pc:docMk/>
            <pc:sldMk cId="2030306502" sldId="317"/>
            <ac:spMk id="8" creationId="{BEE504EA-97D3-E38D-87BC-BF0A247BF4E9}"/>
          </ac:spMkLst>
        </pc:spChg>
        <pc:spChg chg="add mod">
          <ac:chgData name="Deiver Manuel Cortina Ramos" userId="847f92c2-439a-4dc2-9b5c-4bd06f377ec6" providerId="ADAL" clId="{97E42232-35B9-4E47-A9E0-02E619E23C72}" dt="2023-11-07T23:04:43.320" v="1502" actId="1076"/>
          <ac:spMkLst>
            <pc:docMk/>
            <pc:sldMk cId="2030306502" sldId="317"/>
            <ac:spMk id="10" creationId="{371F5F2B-2A95-F80E-3236-8519B750D2B6}"/>
          </ac:spMkLst>
        </pc:spChg>
        <pc:spChg chg="add mod">
          <ac:chgData name="Deiver Manuel Cortina Ramos" userId="847f92c2-439a-4dc2-9b5c-4bd06f377ec6" providerId="ADAL" clId="{97E42232-35B9-4E47-A9E0-02E619E23C72}" dt="2023-11-07T19:43:21.197" v="518" actId="20577"/>
          <ac:spMkLst>
            <pc:docMk/>
            <pc:sldMk cId="2030306502" sldId="317"/>
            <ac:spMk id="11" creationId="{AF298060-41C1-4E81-042E-6632FEA13D74}"/>
          </ac:spMkLst>
        </pc:spChg>
      </pc:sldChg>
      <pc:sldChg chg="del">
        <pc:chgData name="Deiver Manuel Cortina Ramos" userId="847f92c2-439a-4dc2-9b5c-4bd06f377ec6" providerId="ADAL" clId="{97E42232-35B9-4E47-A9E0-02E619E23C72}" dt="2023-11-07T20:15:49.579" v="936" actId="47"/>
        <pc:sldMkLst>
          <pc:docMk/>
          <pc:sldMk cId="325913356" sldId="318"/>
        </pc:sldMkLst>
      </pc:sldChg>
      <pc:sldChg chg="addSp modSp add mod ord">
        <pc:chgData name="Deiver Manuel Cortina Ramos" userId="847f92c2-439a-4dc2-9b5c-4bd06f377ec6" providerId="ADAL" clId="{97E42232-35B9-4E47-A9E0-02E619E23C72}" dt="2023-11-07T23:01:39.913" v="1501"/>
        <pc:sldMkLst>
          <pc:docMk/>
          <pc:sldMk cId="4130087977" sldId="319"/>
        </pc:sldMkLst>
        <pc:spChg chg="add mod">
          <ac:chgData name="Deiver Manuel Cortina Ramos" userId="847f92c2-439a-4dc2-9b5c-4bd06f377ec6" providerId="ADAL" clId="{97E42232-35B9-4E47-A9E0-02E619E23C72}" dt="2023-11-07T22:58:28.781" v="1494" actId="1076"/>
          <ac:spMkLst>
            <pc:docMk/>
            <pc:sldMk cId="4130087977" sldId="319"/>
            <ac:spMk id="3" creationId="{94AA8A21-E697-9103-E782-0CA10C0DB2A6}"/>
          </ac:spMkLst>
        </pc:spChg>
        <pc:spChg chg="add mod">
          <ac:chgData name="Deiver Manuel Cortina Ramos" userId="847f92c2-439a-4dc2-9b5c-4bd06f377ec6" providerId="ADAL" clId="{97E42232-35B9-4E47-A9E0-02E619E23C72}" dt="2023-11-07T20:38:03.149" v="975" actId="21"/>
          <ac:spMkLst>
            <pc:docMk/>
            <pc:sldMk cId="4130087977" sldId="319"/>
            <ac:spMk id="4" creationId="{E980BEA9-772B-D9C1-C21D-0026547B9321}"/>
          </ac:spMkLst>
        </pc:spChg>
        <pc:spChg chg="add mod">
          <ac:chgData name="Deiver Manuel Cortina Ramos" userId="847f92c2-439a-4dc2-9b5c-4bd06f377ec6" providerId="ADAL" clId="{97E42232-35B9-4E47-A9E0-02E619E23C72}" dt="2023-11-07T22:58:21.726" v="1493" actId="1076"/>
          <ac:spMkLst>
            <pc:docMk/>
            <pc:sldMk cId="4130087977" sldId="319"/>
            <ac:spMk id="6" creationId="{6661DAE5-C40E-F664-877F-69154909668A}"/>
          </ac:spMkLst>
        </pc:spChg>
      </pc:sldChg>
      <pc:sldChg chg="addSp modSp add del mod">
        <pc:chgData name="Deiver Manuel Cortina Ramos" userId="847f92c2-439a-4dc2-9b5c-4bd06f377ec6" providerId="ADAL" clId="{97E42232-35B9-4E47-A9E0-02E619E23C72}" dt="2023-11-07T22:47:55.360" v="1433" actId="2696"/>
        <pc:sldMkLst>
          <pc:docMk/>
          <pc:sldMk cId="2600458473" sldId="320"/>
        </pc:sldMkLst>
        <pc:spChg chg="add mod">
          <ac:chgData name="Deiver Manuel Cortina Ramos" userId="847f92c2-439a-4dc2-9b5c-4bd06f377ec6" providerId="ADAL" clId="{97E42232-35B9-4E47-A9E0-02E619E23C72}" dt="2023-11-07T19:54:48.160" v="630" actId="6549"/>
          <ac:spMkLst>
            <pc:docMk/>
            <pc:sldMk cId="2600458473" sldId="320"/>
            <ac:spMk id="3" creationId="{87C9BCA0-539E-5D9B-3DAE-C72DB4B55052}"/>
          </ac:spMkLst>
        </pc:spChg>
        <pc:spChg chg="add mod">
          <ac:chgData name="Deiver Manuel Cortina Ramos" userId="847f92c2-439a-4dc2-9b5c-4bd06f377ec6" providerId="ADAL" clId="{97E42232-35B9-4E47-A9E0-02E619E23C72}" dt="2023-11-07T20:18:10.102" v="947" actId="1076"/>
          <ac:spMkLst>
            <pc:docMk/>
            <pc:sldMk cId="2600458473" sldId="320"/>
            <ac:spMk id="4" creationId="{7CADE39E-BBEE-269E-3772-42445328932A}"/>
          </ac:spMkLst>
        </pc:spChg>
        <pc:picChg chg="add mod">
          <ac:chgData name="Deiver Manuel Cortina Ramos" userId="847f92c2-439a-4dc2-9b5c-4bd06f377ec6" providerId="ADAL" clId="{97E42232-35B9-4E47-A9E0-02E619E23C72}" dt="2023-11-07T20:18:06.761" v="946" actId="1076"/>
          <ac:picMkLst>
            <pc:docMk/>
            <pc:sldMk cId="2600458473" sldId="320"/>
            <ac:picMk id="2" creationId="{06BA57EF-AFF7-A27A-1950-829CB17F65FD}"/>
          </ac:picMkLst>
        </pc:picChg>
      </pc:sldChg>
      <pc:sldChg chg="addSp modSp add mod ord">
        <pc:chgData name="Deiver Manuel Cortina Ramos" userId="847f92c2-439a-4dc2-9b5c-4bd06f377ec6" providerId="ADAL" clId="{97E42232-35B9-4E47-A9E0-02E619E23C72}" dt="2023-11-07T23:11:16.526" v="1528" actId="114"/>
        <pc:sldMkLst>
          <pc:docMk/>
          <pc:sldMk cId="2632313743" sldId="321"/>
        </pc:sldMkLst>
        <pc:spChg chg="add mod">
          <ac:chgData name="Deiver Manuel Cortina Ramos" userId="847f92c2-439a-4dc2-9b5c-4bd06f377ec6" providerId="ADAL" clId="{97E42232-35B9-4E47-A9E0-02E619E23C72}" dt="2023-11-07T23:11:16.526" v="1528" actId="114"/>
          <ac:spMkLst>
            <pc:docMk/>
            <pc:sldMk cId="2632313743" sldId="321"/>
            <ac:spMk id="3" creationId="{A043C725-229C-F333-B7D8-92271F1E1A5F}"/>
          </ac:spMkLst>
        </pc:spChg>
        <pc:spChg chg="add mod">
          <ac:chgData name="Deiver Manuel Cortina Ramos" userId="847f92c2-439a-4dc2-9b5c-4bd06f377ec6" providerId="ADAL" clId="{97E42232-35B9-4E47-A9E0-02E619E23C72}" dt="2023-11-07T19:53:47.061" v="605" actId="21"/>
          <ac:spMkLst>
            <pc:docMk/>
            <pc:sldMk cId="2632313743" sldId="321"/>
            <ac:spMk id="4" creationId="{F664D1C3-8F08-7E64-6D8B-2C336FCF79E0}"/>
          </ac:spMkLst>
        </pc:spChg>
        <pc:spChg chg="add mod">
          <ac:chgData name="Deiver Manuel Cortina Ramos" userId="847f92c2-439a-4dc2-9b5c-4bd06f377ec6" providerId="ADAL" clId="{97E42232-35B9-4E47-A9E0-02E619E23C72}" dt="2023-11-07T20:18:21.386" v="949" actId="1076"/>
          <ac:spMkLst>
            <pc:docMk/>
            <pc:sldMk cId="2632313743" sldId="321"/>
            <ac:spMk id="6" creationId="{FD5C1E83-AAB7-3BF5-7D55-12CD1FEFC0B3}"/>
          </ac:spMkLst>
        </pc:spChg>
      </pc:sldChg>
      <pc:sldChg chg="addSp delSp modSp add mod">
        <pc:chgData name="Deiver Manuel Cortina Ramos" userId="847f92c2-439a-4dc2-9b5c-4bd06f377ec6" providerId="ADAL" clId="{97E42232-35B9-4E47-A9E0-02E619E23C72}" dt="2023-11-07T23:33:15.173" v="1557" actId="20577"/>
        <pc:sldMkLst>
          <pc:docMk/>
          <pc:sldMk cId="1173987135" sldId="322"/>
        </pc:sldMkLst>
        <pc:spChg chg="add mod">
          <ac:chgData name="Deiver Manuel Cortina Ramos" userId="847f92c2-439a-4dc2-9b5c-4bd06f377ec6" providerId="ADAL" clId="{97E42232-35B9-4E47-A9E0-02E619E23C72}" dt="2023-11-07T20:06:13.213" v="677" actId="6549"/>
          <ac:spMkLst>
            <pc:docMk/>
            <pc:sldMk cId="1173987135" sldId="322"/>
            <ac:spMk id="2" creationId="{552EAC20-959B-6E6D-17A5-AB283BDEC1CE}"/>
          </ac:spMkLst>
        </pc:spChg>
        <pc:spChg chg="add del mod">
          <ac:chgData name="Deiver Manuel Cortina Ramos" userId="847f92c2-439a-4dc2-9b5c-4bd06f377ec6" providerId="ADAL" clId="{97E42232-35B9-4E47-A9E0-02E619E23C72}" dt="2023-11-07T19:52:19.138" v="592"/>
          <ac:spMkLst>
            <pc:docMk/>
            <pc:sldMk cId="1173987135" sldId="322"/>
            <ac:spMk id="3" creationId="{08A5BE6A-0B9A-063B-1186-4EF0304FFCB0}"/>
          </ac:spMkLst>
        </pc:spChg>
        <pc:spChg chg="add mod">
          <ac:chgData name="Deiver Manuel Cortina Ramos" userId="847f92c2-439a-4dc2-9b5c-4bd06f377ec6" providerId="ADAL" clId="{97E42232-35B9-4E47-A9E0-02E619E23C72}" dt="2023-11-07T23:33:15.173" v="1557" actId="20577"/>
          <ac:spMkLst>
            <pc:docMk/>
            <pc:sldMk cId="1173987135" sldId="322"/>
            <ac:spMk id="5" creationId="{C4C81205-C2FF-DD28-FCAE-B94CB64E5404}"/>
          </ac:spMkLst>
        </pc:spChg>
      </pc:sldChg>
      <pc:sldChg chg="addSp modSp add del mod">
        <pc:chgData name="Deiver Manuel Cortina Ramos" userId="847f92c2-439a-4dc2-9b5c-4bd06f377ec6" providerId="ADAL" clId="{97E42232-35B9-4E47-A9E0-02E619E23C72}" dt="2023-11-08T00:18:05.535" v="1558" actId="2696"/>
        <pc:sldMkLst>
          <pc:docMk/>
          <pc:sldMk cId="4168397360" sldId="323"/>
        </pc:sldMkLst>
        <pc:spChg chg="add mod">
          <ac:chgData name="Deiver Manuel Cortina Ramos" userId="847f92c2-439a-4dc2-9b5c-4bd06f377ec6" providerId="ADAL" clId="{97E42232-35B9-4E47-A9E0-02E619E23C72}" dt="2023-11-07T20:18:37.198" v="952" actId="14100"/>
          <ac:spMkLst>
            <pc:docMk/>
            <pc:sldMk cId="4168397360" sldId="323"/>
            <ac:spMk id="3" creationId="{F76DEDC8-03D1-6D94-4F5A-BB5AE9DD2743}"/>
          </ac:spMkLst>
        </pc:spChg>
        <pc:spChg chg="add mod">
          <ac:chgData name="Deiver Manuel Cortina Ramos" userId="847f92c2-439a-4dc2-9b5c-4bd06f377ec6" providerId="ADAL" clId="{97E42232-35B9-4E47-A9E0-02E619E23C72}" dt="2023-11-07T19:57:49.439" v="647"/>
          <ac:spMkLst>
            <pc:docMk/>
            <pc:sldMk cId="4168397360" sldId="323"/>
            <ac:spMk id="4" creationId="{DA16980A-101A-F304-CEFD-C3ACC2C10628}"/>
          </ac:spMkLst>
        </pc:spChg>
      </pc:sldChg>
      <pc:sldChg chg="addSp modSp add mod">
        <pc:chgData name="Deiver Manuel Cortina Ramos" userId="847f92c2-439a-4dc2-9b5c-4bd06f377ec6" providerId="ADAL" clId="{97E42232-35B9-4E47-A9E0-02E619E23C72}" dt="2023-11-07T20:18:51.849" v="953" actId="1076"/>
        <pc:sldMkLst>
          <pc:docMk/>
          <pc:sldMk cId="2173088149" sldId="324"/>
        </pc:sldMkLst>
        <pc:spChg chg="add mod">
          <ac:chgData name="Deiver Manuel Cortina Ramos" userId="847f92c2-439a-4dc2-9b5c-4bd06f377ec6" providerId="ADAL" clId="{97E42232-35B9-4E47-A9E0-02E619E23C72}" dt="2023-11-07T20:18:51.849" v="953" actId="1076"/>
          <ac:spMkLst>
            <pc:docMk/>
            <pc:sldMk cId="2173088149" sldId="324"/>
            <ac:spMk id="3" creationId="{A69472EA-4639-48FC-CF77-FF06773024D3}"/>
          </ac:spMkLst>
        </pc:spChg>
        <pc:spChg chg="add mod">
          <ac:chgData name="Deiver Manuel Cortina Ramos" userId="847f92c2-439a-4dc2-9b5c-4bd06f377ec6" providerId="ADAL" clId="{97E42232-35B9-4E47-A9E0-02E619E23C72}" dt="2023-11-07T20:06:02.012" v="676"/>
          <ac:spMkLst>
            <pc:docMk/>
            <pc:sldMk cId="2173088149" sldId="324"/>
            <ac:spMk id="4" creationId="{27B2F124-9280-AF60-6723-BE2807F3206C}"/>
          </ac:spMkLst>
        </pc:spChg>
      </pc:sldChg>
      <pc:sldChg chg="addSp delSp modSp add mod">
        <pc:chgData name="Deiver Manuel Cortina Ramos" userId="847f92c2-439a-4dc2-9b5c-4bd06f377ec6" providerId="ADAL" clId="{97E42232-35B9-4E47-A9E0-02E619E23C72}" dt="2023-11-08T00:31:13.167" v="1704" actId="1076"/>
        <pc:sldMkLst>
          <pc:docMk/>
          <pc:sldMk cId="1424034716" sldId="325"/>
        </pc:sldMkLst>
        <pc:spChg chg="add del mod">
          <ac:chgData name="Deiver Manuel Cortina Ramos" userId="847f92c2-439a-4dc2-9b5c-4bd06f377ec6" providerId="ADAL" clId="{97E42232-35B9-4E47-A9E0-02E619E23C72}" dt="2023-11-08T00:26:55.037" v="1593" actId="478"/>
          <ac:spMkLst>
            <pc:docMk/>
            <pc:sldMk cId="1424034716" sldId="325"/>
            <ac:spMk id="3" creationId="{ADDCF190-A066-B180-061A-C2F19F7D303B}"/>
          </ac:spMkLst>
        </pc:spChg>
        <pc:spChg chg="add mod">
          <ac:chgData name="Deiver Manuel Cortina Ramos" userId="847f92c2-439a-4dc2-9b5c-4bd06f377ec6" providerId="ADAL" clId="{97E42232-35B9-4E47-A9E0-02E619E23C72}" dt="2023-11-07T20:15:37.156" v="932"/>
          <ac:spMkLst>
            <pc:docMk/>
            <pc:sldMk cId="1424034716" sldId="325"/>
            <ac:spMk id="4" creationId="{B7CA48AE-1084-8276-B6A7-15CAB4B14BB1}"/>
          </ac:spMkLst>
        </pc:spChg>
        <pc:spChg chg="add mod">
          <ac:chgData name="Deiver Manuel Cortina Ramos" userId="847f92c2-439a-4dc2-9b5c-4bd06f377ec6" providerId="ADAL" clId="{97E42232-35B9-4E47-A9E0-02E619E23C72}" dt="2023-11-08T00:31:13.167" v="1704" actId="1076"/>
          <ac:spMkLst>
            <pc:docMk/>
            <pc:sldMk cId="1424034716" sldId="325"/>
            <ac:spMk id="5" creationId="{8DD3BEFC-3561-EEEA-8495-DCBB98AC234D}"/>
          </ac:spMkLst>
        </pc:spChg>
        <pc:spChg chg="add mod">
          <ac:chgData name="Deiver Manuel Cortina Ramos" userId="847f92c2-439a-4dc2-9b5c-4bd06f377ec6" providerId="ADAL" clId="{97E42232-35B9-4E47-A9E0-02E619E23C72}" dt="2023-11-08T00:30:48.307" v="1699" actId="1076"/>
          <ac:spMkLst>
            <pc:docMk/>
            <pc:sldMk cId="1424034716" sldId="325"/>
            <ac:spMk id="7" creationId="{49664A1B-299C-258F-47FF-C9B695C7E4A9}"/>
          </ac:spMkLst>
        </pc:spChg>
        <pc:picChg chg="add mod">
          <ac:chgData name="Deiver Manuel Cortina Ramos" userId="847f92c2-439a-4dc2-9b5c-4bd06f377ec6" providerId="ADAL" clId="{97E42232-35B9-4E47-A9E0-02E619E23C72}" dt="2023-11-08T00:31:07.867" v="1703" actId="1076"/>
          <ac:picMkLst>
            <pc:docMk/>
            <pc:sldMk cId="1424034716" sldId="325"/>
            <ac:picMk id="2" creationId="{7067AA56-D0DD-AC6B-BA2F-610F11435CD3}"/>
          </ac:picMkLst>
        </pc:picChg>
      </pc:sldChg>
      <pc:sldChg chg="addSp modSp add mod">
        <pc:chgData name="Deiver Manuel Cortina Ramos" userId="847f92c2-439a-4dc2-9b5c-4bd06f377ec6" providerId="ADAL" clId="{97E42232-35B9-4E47-A9E0-02E619E23C72}" dt="2023-11-08T00:33:30.164" v="1710" actId="1076"/>
        <pc:sldMkLst>
          <pc:docMk/>
          <pc:sldMk cId="1408145666" sldId="326"/>
        </pc:sldMkLst>
        <pc:spChg chg="add mod">
          <ac:chgData name="Deiver Manuel Cortina Ramos" userId="847f92c2-439a-4dc2-9b5c-4bd06f377ec6" providerId="ADAL" clId="{97E42232-35B9-4E47-A9E0-02E619E23C72}" dt="2023-11-08T00:32:58.880" v="1707" actId="1076"/>
          <ac:spMkLst>
            <pc:docMk/>
            <pc:sldMk cId="1408145666" sldId="326"/>
            <ac:spMk id="3" creationId="{3B3757B2-A6E1-2EC0-05D3-303375CEF38F}"/>
          </ac:spMkLst>
        </pc:spChg>
        <pc:spChg chg="add mod">
          <ac:chgData name="Deiver Manuel Cortina Ramos" userId="847f92c2-439a-4dc2-9b5c-4bd06f377ec6" providerId="ADAL" clId="{97E42232-35B9-4E47-A9E0-02E619E23C72}" dt="2023-11-08T00:33:30.164" v="1710" actId="1076"/>
          <ac:spMkLst>
            <pc:docMk/>
            <pc:sldMk cId="1408145666" sldId="326"/>
            <ac:spMk id="5" creationId="{8008FF13-7F99-EB44-2C54-EF50F08C4F60}"/>
          </ac:spMkLst>
        </pc:spChg>
        <pc:spChg chg="add mod">
          <ac:chgData name="Deiver Manuel Cortina Ramos" userId="847f92c2-439a-4dc2-9b5c-4bd06f377ec6" providerId="ADAL" clId="{97E42232-35B9-4E47-A9E0-02E619E23C72}" dt="2023-11-07T20:15:42.318" v="933"/>
          <ac:spMkLst>
            <pc:docMk/>
            <pc:sldMk cId="1408145666" sldId="326"/>
            <ac:spMk id="6" creationId="{3EC5323E-B057-579E-3E69-961F6FF70E7C}"/>
          </ac:spMkLst>
        </pc:spChg>
      </pc:sldChg>
      <pc:sldChg chg="addSp delSp modSp add mod">
        <pc:chgData name="Deiver Manuel Cortina Ramos" userId="847f92c2-439a-4dc2-9b5c-4bd06f377ec6" providerId="ADAL" clId="{97E42232-35B9-4E47-A9E0-02E619E23C72}" dt="2023-11-07T22:53:30.896" v="1489" actId="20577"/>
        <pc:sldMkLst>
          <pc:docMk/>
          <pc:sldMk cId="1613568039" sldId="327"/>
        </pc:sldMkLst>
        <pc:spChg chg="add mod">
          <ac:chgData name="Deiver Manuel Cortina Ramos" userId="847f92c2-439a-4dc2-9b5c-4bd06f377ec6" providerId="ADAL" clId="{97E42232-35B9-4E47-A9E0-02E619E23C72}" dt="2023-11-07T22:53:30.896" v="1489" actId="20577"/>
          <ac:spMkLst>
            <pc:docMk/>
            <pc:sldMk cId="1613568039" sldId="327"/>
            <ac:spMk id="4" creationId="{0321B3F9-4DBC-D376-CE30-3C4409EB780E}"/>
          </ac:spMkLst>
        </pc:spChg>
        <pc:spChg chg="add mod">
          <ac:chgData name="Deiver Manuel Cortina Ramos" userId="847f92c2-439a-4dc2-9b5c-4bd06f377ec6" providerId="ADAL" clId="{97E42232-35B9-4E47-A9E0-02E619E23C72}" dt="2023-11-07T20:15:46.828" v="934"/>
          <ac:spMkLst>
            <pc:docMk/>
            <pc:sldMk cId="1613568039" sldId="327"/>
            <ac:spMk id="5" creationId="{C8930D4E-DA42-A8E1-394D-E3A432344F1E}"/>
          </ac:spMkLst>
        </pc:spChg>
        <pc:picChg chg="add del mod">
          <ac:chgData name="Deiver Manuel Cortina Ramos" userId="847f92c2-439a-4dc2-9b5c-4bd06f377ec6" providerId="ADAL" clId="{97E42232-35B9-4E47-A9E0-02E619E23C72}" dt="2023-11-07T22:51:45.202" v="1436" actId="478"/>
          <ac:picMkLst>
            <pc:docMk/>
            <pc:sldMk cId="1613568039" sldId="327"/>
            <ac:picMk id="2" creationId="{7A20C36E-8FF8-5A50-49BC-512A3F02EAF8}"/>
          </ac:picMkLst>
        </pc:picChg>
        <pc:picChg chg="add del">
          <ac:chgData name="Deiver Manuel Cortina Ramos" userId="847f92c2-439a-4dc2-9b5c-4bd06f377ec6" providerId="ADAL" clId="{97E42232-35B9-4E47-A9E0-02E619E23C72}" dt="2023-11-07T20:14:53.857" v="856"/>
          <ac:picMkLst>
            <pc:docMk/>
            <pc:sldMk cId="1613568039" sldId="327"/>
            <ac:picMk id="3" creationId="{EB3194E5-5F53-9FF6-7692-F667C6C7A66D}"/>
          </ac:picMkLst>
        </pc:picChg>
        <pc:picChg chg="add mod modCrop">
          <ac:chgData name="Deiver Manuel Cortina Ramos" userId="847f92c2-439a-4dc2-9b5c-4bd06f377ec6" providerId="ADAL" clId="{97E42232-35B9-4E47-A9E0-02E619E23C72}" dt="2023-11-07T22:52:43.771" v="1445" actId="14100"/>
          <ac:picMkLst>
            <pc:docMk/>
            <pc:sldMk cId="1613568039" sldId="327"/>
            <ac:picMk id="6" creationId="{DB7B14F4-89FE-F664-9383-B5144A6BADF6}"/>
          </ac:picMkLst>
        </pc:picChg>
      </pc:sldChg>
      <pc:sldChg chg="add del">
        <pc:chgData name="Deiver Manuel Cortina Ramos" userId="847f92c2-439a-4dc2-9b5c-4bd06f377ec6" providerId="ADAL" clId="{97E42232-35B9-4E47-A9E0-02E619E23C72}" dt="2023-11-07T20:15:48.903" v="935" actId="47"/>
        <pc:sldMkLst>
          <pc:docMk/>
          <pc:sldMk cId="2057511090" sldId="328"/>
        </pc:sldMkLst>
      </pc:sldChg>
      <pc:sldChg chg="modSp add mod">
        <pc:chgData name="Deiver Manuel Cortina Ramos" userId="847f92c2-439a-4dc2-9b5c-4bd06f377ec6" providerId="ADAL" clId="{97E42232-35B9-4E47-A9E0-02E619E23C72}" dt="2023-11-08T00:33:41.374" v="1712" actId="113"/>
        <pc:sldMkLst>
          <pc:docMk/>
          <pc:sldMk cId="2416659433" sldId="328"/>
        </pc:sldMkLst>
        <pc:spChg chg="mod">
          <ac:chgData name="Deiver Manuel Cortina Ramos" userId="847f92c2-439a-4dc2-9b5c-4bd06f377ec6" providerId="ADAL" clId="{97E42232-35B9-4E47-A9E0-02E619E23C72}" dt="2023-11-08T00:33:41.374" v="1712" actId="113"/>
          <ac:spMkLst>
            <pc:docMk/>
            <pc:sldMk cId="2416659433" sldId="328"/>
            <ac:spMk id="3" creationId="{ADDCF190-A066-B180-061A-C2F19F7D303B}"/>
          </ac:spMkLst>
        </pc:spChg>
      </pc:sldChg>
      <pc:sldChg chg="add del">
        <pc:chgData name="Deiver Manuel Cortina Ramos" userId="847f92c2-439a-4dc2-9b5c-4bd06f377ec6" providerId="ADAL" clId="{97E42232-35B9-4E47-A9E0-02E619E23C72}" dt="2023-11-07T22:57:14.643" v="1491" actId="2696"/>
        <pc:sldMkLst>
          <pc:docMk/>
          <pc:sldMk cId="3283380633" sldId="328"/>
        </pc:sldMkLst>
      </pc:sldChg>
      <pc:sldMasterChg chg="delSldLayout">
        <pc:chgData name="Deiver Manuel Cortina Ramos" userId="847f92c2-439a-4dc2-9b5c-4bd06f377ec6" providerId="ADAL" clId="{97E42232-35B9-4E47-A9E0-02E619E23C72}" dt="2023-11-07T23:01:01.009" v="1495" actId="2696"/>
        <pc:sldMasterMkLst>
          <pc:docMk/>
          <pc:sldMasterMk cId="3235788604" sldId="2147483777"/>
        </pc:sldMasterMkLst>
        <pc:sldLayoutChg chg="del">
          <pc:chgData name="Deiver Manuel Cortina Ramos" userId="847f92c2-439a-4dc2-9b5c-4bd06f377ec6" providerId="ADAL" clId="{97E42232-35B9-4E47-A9E0-02E619E23C72}" dt="2023-11-07T23:01:01.009" v="1495" actId="2696"/>
          <pc:sldLayoutMkLst>
            <pc:docMk/>
            <pc:sldMasterMk cId="3235788604" sldId="2147483777"/>
            <pc:sldLayoutMk cId="6984524" sldId="214748379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7B84AF7-F105-6846-919C-7333E75276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a:extLst>
              <a:ext uri="{FF2B5EF4-FFF2-40B4-BE49-F238E27FC236}">
                <a16:creationId xmlns:a16="http://schemas.microsoft.com/office/drawing/2014/main" id="{EE6CB753-6F45-5547-B0C1-27185D592B2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304AE1-89AF-1448-A34C-4089EC4887F5}" type="datetimeFigureOut">
              <a:rPr lang="es-ES_tradnl" smtClean="0"/>
              <a:t>07/11/2023</a:t>
            </a:fld>
            <a:endParaRPr lang="es-ES_tradnl" dirty="0"/>
          </a:p>
        </p:txBody>
      </p:sp>
      <p:sp>
        <p:nvSpPr>
          <p:cNvPr id="4" name="Marcador de pie de página 3">
            <a:extLst>
              <a:ext uri="{FF2B5EF4-FFF2-40B4-BE49-F238E27FC236}">
                <a16:creationId xmlns:a16="http://schemas.microsoft.com/office/drawing/2014/main" id="{258692BF-05F1-734D-B1BD-392FE61F31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a:extLst>
              <a:ext uri="{FF2B5EF4-FFF2-40B4-BE49-F238E27FC236}">
                <a16:creationId xmlns:a16="http://schemas.microsoft.com/office/drawing/2014/main" id="{398AD9ED-7DC9-F646-A75C-65DE7F3151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2D271E-2B7B-0247-9EE9-6DFAF50A5B24}" type="slidenum">
              <a:rPr lang="es-ES_tradnl" smtClean="0"/>
              <a:t>‹Nº›</a:t>
            </a:fld>
            <a:endParaRPr lang="es-ES_tradnl" dirty="0"/>
          </a:p>
        </p:txBody>
      </p:sp>
    </p:spTree>
    <p:extLst>
      <p:ext uri="{BB962C8B-B14F-4D97-AF65-F5344CB8AC3E}">
        <p14:creationId xmlns:p14="http://schemas.microsoft.com/office/powerpoint/2010/main" val="2637637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s-ES_trad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C2B3FCCF-53BD-6F40-91E0-C751DC233975}" type="datetimeFigureOut">
              <a:rPr lang="es-ES_tradnl" smtClean="0"/>
              <a:pPr/>
              <a:t>07/11/2023</a:t>
            </a:fld>
            <a:endParaRPr lang="es-ES_trad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_tradnl"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s-ES_trad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357029-90C2-C14D-ABFE-2F56DE8A99BD}" type="slidenum">
              <a:rPr lang="es-ES_tradnl" smtClean="0"/>
              <a:pPr/>
              <a:t>‹Nº›</a:t>
            </a:fld>
            <a:endParaRPr lang="es-ES_tradnl" dirty="0"/>
          </a:p>
        </p:txBody>
      </p:sp>
    </p:spTree>
    <p:extLst>
      <p:ext uri="{BB962C8B-B14F-4D97-AF65-F5344CB8AC3E}">
        <p14:creationId xmlns:p14="http://schemas.microsoft.com/office/powerpoint/2010/main" val="101432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E357029-90C2-C14D-ABFE-2F56DE8A99BD}" type="slidenum">
              <a:rPr lang="es-ES_tradnl" smtClean="0"/>
              <a:pPr/>
              <a:t>4</a:t>
            </a:fld>
            <a:endParaRPr lang="es-ES_tradnl" dirty="0"/>
          </a:p>
        </p:txBody>
      </p:sp>
    </p:spTree>
    <p:extLst>
      <p:ext uri="{BB962C8B-B14F-4D97-AF65-F5344CB8AC3E}">
        <p14:creationId xmlns:p14="http://schemas.microsoft.com/office/powerpoint/2010/main" val="1802724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E357029-90C2-C14D-ABFE-2F56DE8A99BD}" type="slidenum">
              <a:rPr lang="es-ES_tradnl" smtClean="0"/>
              <a:pPr/>
              <a:t>5</a:t>
            </a:fld>
            <a:endParaRPr lang="es-ES_tradnl" dirty="0"/>
          </a:p>
        </p:txBody>
      </p:sp>
    </p:spTree>
    <p:extLst>
      <p:ext uri="{BB962C8B-B14F-4D97-AF65-F5344CB8AC3E}">
        <p14:creationId xmlns:p14="http://schemas.microsoft.com/office/powerpoint/2010/main" val="930930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E357029-90C2-C14D-ABFE-2F56DE8A99BD}" type="slidenum">
              <a:rPr lang="es-ES_tradnl" smtClean="0"/>
              <a:pPr/>
              <a:t>6</a:t>
            </a:fld>
            <a:endParaRPr lang="es-ES_tradnl" dirty="0"/>
          </a:p>
        </p:txBody>
      </p:sp>
    </p:spTree>
    <p:extLst>
      <p:ext uri="{BB962C8B-B14F-4D97-AF65-F5344CB8AC3E}">
        <p14:creationId xmlns:p14="http://schemas.microsoft.com/office/powerpoint/2010/main" val="3412774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E357029-90C2-C14D-ABFE-2F56DE8A99BD}" type="slidenum">
              <a:rPr lang="es-ES_tradnl" smtClean="0"/>
              <a:pPr/>
              <a:t>7</a:t>
            </a:fld>
            <a:endParaRPr lang="es-ES_tradnl" dirty="0"/>
          </a:p>
        </p:txBody>
      </p:sp>
    </p:spTree>
    <p:extLst>
      <p:ext uri="{BB962C8B-B14F-4D97-AF65-F5344CB8AC3E}">
        <p14:creationId xmlns:p14="http://schemas.microsoft.com/office/powerpoint/2010/main" val="502416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E357029-90C2-C14D-ABFE-2F56DE8A99BD}" type="slidenum">
              <a:rPr lang="es-ES_tradnl" smtClean="0"/>
              <a:pPr/>
              <a:t>8</a:t>
            </a:fld>
            <a:endParaRPr lang="es-ES_tradnl" dirty="0"/>
          </a:p>
        </p:txBody>
      </p:sp>
    </p:spTree>
    <p:extLst>
      <p:ext uri="{BB962C8B-B14F-4D97-AF65-F5344CB8AC3E}">
        <p14:creationId xmlns:p14="http://schemas.microsoft.com/office/powerpoint/2010/main" val="3434560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E357029-90C2-C14D-ABFE-2F56DE8A99BD}" type="slidenum">
              <a:rPr lang="es-ES_tradnl" smtClean="0"/>
              <a:pPr/>
              <a:t>9</a:t>
            </a:fld>
            <a:endParaRPr lang="es-ES_tradnl" dirty="0"/>
          </a:p>
        </p:txBody>
      </p:sp>
    </p:spTree>
    <p:extLst>
      <p:ext uri="{BB962C8B-B14F-4D97-AF65-F5344CB8AC3E}">
        <p14:creationId xmlns:p14="http://schemas.microsoft.com/office/powerpoint/2010/main" val="676056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E357029-90C2-C14D-ABFE-2F56DE8A99BD}" type="slidenum">
              <a:rPr lang="es-ES_tradnl" smtClean="0"/>
              <a:pPr/>
              <a:t>10</a:t>
            </a:fld>
            <a:endParaRPr lang="es-ES_tradnl" dirty="0"/>
          </a:p>
        </p:txBody>
      </p:sp>
    </p:spTree>
    <p:extLst>
      <p:ext uri="{BB962C8B-B14F-4D97-AF65-F5344CB8AC3E}">
        <p14:creationId xmlns:p14="http://schemas.microsoft.com/office/powerpoint/2010/main" val="540914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E357029-90C2-C14D-ABFE-2F56DE8A99BD}" type="slidenum">
              <a:rPr lang="es-ES_tradnl" smtClean="0"/>
              <a:pPr/>
              <a:t>11</a:t>
            </a:fld>
            <a:endParaRPr lang="es-ES_tradnl" dirty="0"/>
          </a:p>
        </p:txBody>
      </p:sp>
    </p:spTree>
    <p:extLst>
      <p:ext uri="{BB962C8B-B14F-4D97-AF65-F5344CB8AC3E}">
        <p14:creationId xmlns:p14="http://schemas.microsoft.com/office/powerpoint/2010/main" val="114171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E357029-90C2-C14D-ABFE-2F56DE8A99BD}" type="slidenum">
              <a:rPr lang="es-ES_tradnl" smtClean="0"/>
              <a:pPr/>
              <a:t>12</a:t>
            </a:fld>
            <a:endParaRPr lang="es-ES_tradnl" dirty="0"/>
          </a:p>
        </p:txBody>
      </p:sp>
    </p:spTree>
    <p:extLst>
      <p:ext uri="{BB962C8B-B14F-4D97-AF65-F5344CB8AC3E}">
        <p14:creationId xmlns:p14="http://schemas.microsoft.com/office/powerpoint/2010/main" val="1517323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ortada">
    <p:bg>
      <p:bgRef idx="1002">
        <a:schemeClr val="bg2"/>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E89C57-0188-B145-8815-EC2518003A28}"/>
              </a:ext>
            </a:extLst>
          </p:cNvPr>
          <p:cNvSpPr>
            <a:spLocks noGrp="1"/>
          </p:cNvSpPr>
          <p:nvPr>
            <p:ph type="ctrTitle" hasCustomPrompt="1"/>
          </p:nvPr>
        </p:nvSpPr>
        <p:spPr>
          <a:xfrm>
            <a:off x="695324" y="3606881"/>
            <a:ext cx="10729268" cy="757130"/>
          </a:xfrm>
        </p:spPr>
        <p:txBody>
          <a:bodyPr wrap="square" anchor="b" anchorCtr="0">
            <a:spAutoFit/>
          </a:bodyPr>
          <a:lstStyle>
            <a:lvl1pPr algn="l">
              <a:defRPr sz="4800" b="1" i="0" spc="0">
                <a:solidFill>
                  <a:schemeClr val="tx1"/>
                </a:solidFill>
                <a:latin typeface="Arial" panose="020B0604020202020204" pitchFamily="34" charset="0"/>
              </a:defRPr>
            </a:lvl1pPr>
          </a:lstStyle>
          <a:p>
            <a:r>
              <a:rPr lang="es-ES" dirty="0"/>
              <a:t>Titulo Presentación - Minúsculas</a:t>
            </a:r>
            <a:endParaRPr lang="es-CO" dirty="0"/>
          </a:p>
        </p:txBody>
      </p:sp>
      <p:sp>
        <p:nvSpPr>
          <p:cNvPr id="3" name="Subtítulo 2">
            <a:extLst>
              <a:ext uri="{FF2B5EF4-FFF2-40B4-BE49-F238E27FC236}">
                <a16:creationId xmlns:a16="http://schemas.microsoft.com/office/drawing/2014/main" id="{6CA39E84-3836-E946-BA89-D32C7234A120}"/>
              </a:ext>
            </a:extLst>
          </p:cNvPr>
          <p:cNvSpPr>
            <a:spLocks noGrp="1"/>
          </p:cNvSpPr>
          <p:nvPr>
            <p:ph type="subTitle" idx="1" hasCustomPrompt="1"/>
          </p:nvPr>
        </p:nvSpPr>
        <p:spPr>
          <a:xfrm>
            <a:off x="695324" y="4437112"/>
            <a:ext cx="7776939" cy="341632"/>
          </a:xfrm>
        </p:spPr>
        <p:txBody>
          <a:bodyPr wrap="square">
            <a:spAutoFit/>
          </a:bodyPr>
          <a:lstStyle>
            <a:lvl1pPr marL="0" indent="0" algn="l">
              <a:buNone/>
              <a:defRPr sz="1800" spc="15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CO" dirty="0"/>
              <a:t>SUBTÍTULO DE PRESENTACIÓN –MAYÚSCULAS </a:t>
            </a:r>
          </a:p>
        </p:txBody>
      </p:sp>
      <p:sp>
        <p:nvSpPr>
          <p:cNvPr id="35" name="Marcador de contenido 34">
            <a:extLst>
              <a:ext uri="{FF2B5EF4-FFF2-40B4-BE49-F238E27FC236}">
                <a16:creationId xmlns:a16="http://schemas.microsoft.com/office/drawing/2014/main" id="{63F2F58D-8020-0F46-9506-AE418B234EBD}"/>
              </a:ext>
            </a:extLst>
          </p:cNvPr>
          <p:cNvSpPr>
            <a:spLocks noGrp="1"/>
          </p:cNvSpPr>
          <p:nvPr>
            <p:ph sz="quarter" idx="10" hasCustomPrompt="1"/>
          </p:nvPr>
        </p:nvSpPr>
        <p:spPr>
          <a:xfrm>
            <a:off x="695324" y="5934951"/>
            <a:ext cx="6372226" cy="244682"/>
          </a:xfrm>
        </p:spPr>
        <p:txBody>
          <a:bodyPr wrap="square">
            <a:spAutoFit/>
          </a:bodyPr>
          <a:lstStyle>
            <a:lvl1pPr marL="0" indent="0">
              <a:buNone/>
              <a:defRPr sz="1050" b="0" i="0" spc="0">
                <a:solidFill>
                  <a:schemeClr val="tx1"/>
                </a:solidFill>
                <a:latin typeface="Arial" panose="020B0604020202020204" pitchFamily="34" charset="0"/>
              </a:defRPr>
            </a:lvl1pPr>
            <a:lvl2pPr marL="269875" indent="0">
              <a:buNone/>
              <a:defRPr/>
            </a:lvl2pPr>
            <a:lvl3pPr marL="495300" indent="0">
              <a:buNone/>
              <a:defRPr/>
            </a:lvl3pPr>
            <a:lvl4pPr marL="674688" indent="0">
              <a:buNone/>
              <a:defRPr/>
            </a:lvl4pPr>
            <a:lvl5pPr marL="846137" indent="0">
              <a:buNone/>
              <a:defRPr/>
            </a:lvl5pPr>
          </a:lstStyle>
          <a:p>
            <a:pPr lvl="0"/>
            <a:r>
              <a:rPr lang="es-ES" dirty="0"/>
              <a:t>Fecha de presentación (mes en letras, día y año en números) </a:t>
            </a:r>
            <a:endParaRPr lang="es-CO" dirty="0"/>
          </a:p>
        </p:txBody>
      </p:sp>
      <p:pic>
        <p:nvPicPr>
          <p:cNvPr id="7" name="Imagen 6">
            <a:extLst>
              <a:ext uri="{FF2B5EF4-FFF2-40B4-BE49-F238E27FC236}">
                <a16:creationId xmlns:a16="http://schemas.microsoft.com/office/drawing/2014/main" id="{141E5318-2B40-2444-91EC-4408A177AF53}"/>
              </a:ext>
            </a:extLst>
          </p:cNvPr>
          <p:cNvPicPr>
            <a:picLocks noChangeAspect="1"/>
          </p:cNvPicPr>
          <p:nvPr/>
        </p:nvPicPr>
        <p:blipFill>
          <a:blip r:embed="rId2"/>
          <a:stretch>
            <a:fillRect/>
          </a:stretch>
        </p:blipFill>
        <p:spPr>
          <a:xfrm>
            <a:off x="0" y="539495"/>
            <a:ext cx="1325218" cy="795131"/>
          </a:xfrm>
          <a:prstGeom prst="rect">
            <a:avLst/>
          </a:prstGeom>
        </p:spPr>
      </p:pic>
      <p:pic>
        <p:nvPicPr>
          <p:cNvPr id="13" name="Imagen 12">
            <a:extLst>
              <a:ext uri="{FF2B5EF4-FFF2-40B4-BE49-F238E27FC236}">
                <a16:creationId xmlns:a16="http://schemas.microsoft.com/office/drawing/2014/main" id="{123EABF7-7E11-A84F-8351-3043B03EB74F}"/>
              </a:ext>
            </a:extLst>
          </p:cNvPr>
          <p:cNvPicPr>
            <a:picLocks noChangeAspect="1"/>
          </p:cNvPicPr>
          <p:nvPr/>
        </p:nvPicPr>
        <p:blipFill>
          <a:blip r:embed="rId3"/>
          <a:stretch>
            <a:fillRect/>
          </a:stretch>
        </p:blipFill>
        <p:spPr>
          <a:xfrm>
            <a:off x="10038542" y="5696923"/>
            <a:ext cx="1531159" cy="648072"/>
          </a:xfrm>
          <a:prstGeom prst="rect">
            <a:avLst/>
          </a:prstGeom>
        </p:spPr>
      </p:pic>
      <p:pic>
        <p:nvPicPr>
          <p:cNvPr id="8" name="Imagen 6">
            <a:extLst>
              <a:ext uri="{FF2B5EF4-FFF2-40B4-BE49-F238E27FC236}">
                <a16:creationId xmlns:a16="http://schemas.microsoft.com/office/drawing/2014/main" id="{05AE9776-BDA3-B742-9125-0EE343FE00F9}"/>
              </a:ext>
            </a:extLst>
          </p:cNvPr>
          <p:cNvPicPr>
            <a:picLocks noChangeAspect="1"/>
          </p:cNvPicPr>
          <p:nvPr userDrawn="1"/>
        </p:nvPicPr>
        <p:blipFill>
          <a:blip r:embed="rId2"/>
          <a:stretch>
            <a:fillRect/>
          </a:stretch>
        </p:blipFill>
        <p:spPr>
          <a:xfrm>
            <a:off x="0" y="539495"/>
            <a:ext cx="1325218" cy="795131"/>
          </a:xfrm>
          <a:prstGeom prst="rect">
            <a:avLst/>
          </a:prstGeom>
        </p:spPr>
      </p:pic>
      <p:pic>
        <p:nvPicPr>
          <p:cNvPr id="9" name="Imagen 12">
            <a:extLst>
              <a:ext uri="{FF2B5EF4-FFF2-40B4-BE49-F238E27FC236}">
                <a16:creationId xmlns:a16="http://schemas.microsoft.com/office/drawing/2014/main" id="{C032DEA9-24EA-F945-85CF-2791CD58C7EB}"/>
              </a:ext>
            </a:extLst>
          </p:cNvPr>
          <p:cNvPicPr>
            <a:picLocks noChangeAspect="1"/>
          </p:cNvPicPr>
          <p:nvPr userDrawn="1"/>
        </p:nvPicPr>
        <p:blipFill>
          <a:blip r:embed="rId3"/>
          <a:stretch>
            <a:fillRect/>
          </a:stretch>
        </p:blipFill>
        <p:spPr>
          <a:xfrm>
            <a:off x="10038542" y="5696923"/>
            <a:ext cx="1531159" cy="648072"/>
          </a:xfrm>
          <a:prstGeom prst="rect">
            <a:avLst/>
          </a:prstGeom>
        </p:spPr>
      </p:pic>
    </p:spTree>
    <p:extLst>
      <p:ext uri="{BB962C8B-B14F-4D97-AF65-F5344CB8AC3E}">
        <p14:creationId xmlns:p14="http://schemas.microsoft.com/office/powerpoint/2010/main" val="25382050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 Encabezado Destacado">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45301B-00CE-0F4E-A652-ADBF9B73C3BF}"/>
              </a:ext>
            </a:extLst>
          </p:cNvPr>
          <p:cNvSpPr/>
          <p:nvPr/>
        </p:nvSpPr>
        <p:spPr>
          <a:xfrm>
            <a:off x="0" y="0"/>
            <a:ext cx="12192000" cy="1728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18">
            <a:extLst>
              <a:ext uri="{FF2B5EF4-FFF2-40B4-BE49-F238E27FC236}">
                <a16:creationId xmlns:a16="http://schemas.microsoft.com/office/drawing/2014/main" id="{59E926F3-3930-714E-8609-D32CA50765A4}"/>
              </a:ext>
            </a:extLst>
          </p:cNvPr>
          <p:cNvPicPr>
            <a:picLocks noChangeAspect="1"/>
          </p:cNvPicPr>
          <p:nvPr/>
        </p:nvPicPr>
        <p:blipFill>
          <a:blip r:embed="rId2"/>
          <a:stretch>
            <a:fillRect/>
          </a:stretch>
        </p:blipFill>
        <p:spPr>
          <a:xfrm>
            <a:off x="2960" y="326559"/>
            <a:ext cx="480053" cy="288032"/>
          </a:xfrm>
          <a:prstGeom prst="rect">
            <a:avLst/>
          </a:prstGeom>
        </p:spPr>
      </p:pic>
      <p:sp>
        <p:nvSpPr>
          <p:cNvPr id="11" name="Text Placeholder 8">
            <a:extLst>
              <a:ext uri="{FF2B5EF4-FFF2-40B4-BE49-F238E27FC236}">
                <a16:creationId xmlns:a16="http://schemas.microsoft.com/office/drawing/2014/main" id="{9B1B5653-7F51-7541-B69A-691D321002CE}"/>
              </a:ext>
            </a:extLst>
          </p:cNvPr>
          <p:cNvSpPr>
            <a:spLocks noGrp="1"/>
          </p:cNvSpPr>
          <p:nvPr>
            <p:ph type="body" sz="quarter" idx="38" hasCustomPrompt="1"/>
          </p:nvPr>
        </p:nvSpPr>
        <p:spPr>
          <a:xfrm>
            <a:off x="724786" y="1906093"/>
            <a:ext cx="5386281" cy="326243"/>
          </a:xfrm>
        </p:spPr>
        <p:txBody>
          <a:bodyPr wrap="square" anchor="t" anchorCtr="0">
            <a:spAutoFit/>
          </a:bodyPr>
          <a:lstStyle>
            <a:lvl1pPr marL="0" indent="0">
              <a:lnSpc>
                <a:spcPct val="95000"/>
              </a:lnSpc>
              <a:spcBef>
                <a:spcPts val="600"/>
              </a:spcBef>
              <a:spcAft>
                <a:spcPts val="1200"/>
              </a:spcAft>
              <a:buNone/>
              <a:defRPr sz="1600" b="0" i="0" spc="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Haga clic aquí para modificar el mensaje.</a:t>
            </a:r>
          </a:p>
        </p:txBody>
      </p:sp>
      <p:sp>
        <p:nvSpPr>
          <p:cNvPr id="12" name="Text Placeholder 3">
            <a:extLst>
              <a:ext uri="{FF2B5EF4-FFF2-40B4-BE49-F238E27FC236}">
                <a16:creationId xmlns:a16="http://schemas.microsoft.com/office/drawing/2014/main" id="{D17E84D7-8AA0-0944-8DF9-C1205DFDE223}"/>
              </a:ext>
            </a:extLst>
          </p:cNvPr>
          <p:cNvSpPr>
            <a:spLocks noGrp="1"/>
          </p:cNvSpPr>
          <p:nvPr>
            <p:ph type="body" sz="quarter" idx="39" hasCustomPrompt="1"/>
          </p:nvPr>
        </p:nvSpPr>
        <p:spPr>
          <a:xfrm>
            <a:off x="695400" y="476671"/>
            <a:ext cx="5493812" cy="646331"/>
          </a:xfrm>
        </p:spPr>
        <p:txBody>
          <a:bodyPr vert="horz" wrap="none" lIns="91440" tIns="45720" rIns="91440" bIns="45720" rtlCol="0" anchor="t" anchorCtr="0">
            <a:spAutoFit/>
          </a:bodyPr>
          <a:lstStyle>
            <a:lvl1pPr marL="0" indent="0">
              <a:buFontTx/>
              <a:buNone/>
              <a:defRPr lang="en-US" sz="3600" b="1" kern="0" cap="none" normalizeH="0" smtClean="0">
                <a:solidFill>
                  <a:srgbClr val="FF0000"/>
                </a:solidFill>
                <a:ea typeface="+mj-ea"/>
                <a:cs typeface="+mj-cs"/>
              </a:defRPr>
            </a:lvl1pPr>
            <a:lvl2pPr>
              <a:defRPr lang="en-US" sz="1800" smtClean="0">
                <a:latin typeface="+mn-lt"/>
              </a:defRPr>
            </a:lvl2pPr>
            <a:lvl3pPr>
              <a:defRPr lang="en-US" smtClean="0">
                <a:latin typeface="+mn-lt"/>
              </a:defRPr>
            </a:lvl3pPr>
            <a:lvl4pPr>
              <a:defRPr lang="en-US" sz="1800" smtClean="0">
                <a:latin typeface="+mn-lt"/>
              </a:defRPr>
            </a:lvl4pPr>
            <a:lvl5pPr>
              <a:defRPr lang="es-ES_tradnl" sz="1800">
                <a:latin typeface="+mn-lt"/>
              </a:defRPr>
            </a:lvl5pPr>
          </a:lstStyle>
          <a:p>
            <a:pPr marL="0" lvl="0">
              <a:lnSpc>
                <a:spcPct val="100000"/>
              </a:lnSpc>
              <a:spcBef>
                <a:spcPct val="0"/>
              </a:spcBef>
              <a:spcAft>
                <a:spcPts val="600"/>
              </a:spcAft>
              <a:buNone/>
            </a:pPr>
            <a:r>
              <a:rPr lang="es-ES_tradnl" noProof="0" dirty="0"/>
              <a:t>Título o texto destacado</a:t>
            </a:r>
          </a:p>
        </p:txBody>
      </p:sp>
      <p:sp>
        <p:nvSpPr>
          <p:cNvPr id="15" name="Text Placeholder 13">
            <a:extLst>
              <a:ext uri="{FF2B5EF4-FFF2-40B4-BE49-F238E27FC236}">
                <a16:creationId xmlns:a16="http://schemas.microsoft.com/office/drawing/2014/main" id="{78493225-09A9-8C40-8334-3C1A480E23CC}"/>
              </a:ext>
            </a:extLst>
          </p:cNvPr>
          <p:cNvSpPr>
            <a:spLocks noGrp="1"/>
          </p:cNvSpPr>
          <p:nvPr>
            <p:ph type="body" sz="quarter" idx="40" hasCustomPrompt="1"/>
          </p:nvPr>
        </p:nvSpPr>
        <p:spPr>
          <a:xfrm>
            <a:off x="709858" y="1124744"/>
            <a:ext cx="5689600" cy="431800"/>
          </a:xfrm>
        </p:spPr>
        <p:txBody>
          <a:bodyPr vert="horz" wrap="none" lIns="91440" tIns="45720" rIns="91440" bIns="45720" rtlCol="0">
            <a:normAutofit/>
          </a:bodyPr>
          <a:lstStyle>
            <a:lvl1pPr>
              <a:buFontTx/>
              <a:buNone/>
              <a:defRPr lang="en-US" sz="1200" spc="150" baseline="0" smtClean="0">
                <a:solidFill>
                  <a:schemeClr val="tx2"/>
                </a:solidFill>
                <a:latin typeface="Arial" panose="020B0604020202020204" pitchFamily="34" charset="0"/>
                <a:cs typeface="Arial" panose="020B0604020202020204" pitchFamily="34" charset="0"/>
              </a:defRPr>
            </a:lvl1pPr>
            <a:lvl2pPr>
              <a:defRPr lang="en-US" smtClean="0">
                <a:latin typeface="Arial" panose="020B0604020202020204" pitchFamily="34" charset="0"/>
                <a:cs typeface="Arial" panose="020B0604020202020204" pitchFamily="34" charset="0"/>
              </a:defRPr>
            </a:lvl2pPr>
            <a:lvl3pPr>
              <a:defRPr lang="en-US" smtClean="0">
                <a:latin typeface="Arial" panose="020B0604020202020204" pitchFamily="34" charset="0"/>
                <a:cs typeface="Arial" panose="020B0604020202020204" pitchFamily="34" charset="0"/>
              </a:defRPr>
            </a:lvl3pPr>
            <a:lvl4pPr>
              <a:defRPr lang="en-US" smtClean="0">
                <a:latin typeface="Arial" panose="020B0604020202020204" pitchFamily="34" charset="0"/>
                <a:cs typeface="Arial" panose="020B0604020202020204" pitchFamily="34" charset="0"/>
              </a:defRPr>
            </a:lvl4pPr>
            <a:lvl5pPr>
              <a:defRPr lang="es-ES_tradnl">
                <a:latin typeface="Arial" panose="020B0604020202020204" pitchFamily="34" charset="0"/>
                <a:cs typeface="Arial" panose="020B0604020202020204" pitchFamily="34" charset="0"/>
              </a:defRPr>
            </a:lvl5pPr>
          </a:lstStyle>
          <a:p>
            <a:pPr marL="0" lvl="0" indent="0">
              <a:buNone/>
            </a:pPr>
            <a:r>
              <a:rPr lang="en-US" dirty="0"/>
              <a:t>HAGA CLIC AQUÍ PARA MODIFICAR EL SUBTÍTULO</a:t>
            </a:r>
          </a:p>
        </p:txBody>
      </p:sp>
      <p:sp>
        <p:nvSpPr>
          <p:cNvPr id="7" name="Rectangle 6">
            <a:extLst>
              <a:ext uri="{FF2B5EF4-FFF2-40B4-BE49-F238E27FC236}">
                <a16:creationId xmlns:a16="http://schemas.microsoft.com/office/drawing/2014/main" id="{D7BE0D0C-5EBB-3C43-9C2F-582F24024CFF}"/>
              </a:ext>
            </a:extLst>
          </p:cNvPr>
          <p:cNvSpPr/>
          <p:nvPr userDrawn="1"/>
        </p:nvSpPr>
        <p:spPr>
          <a:xfrm>
            <a:off x="0" y="0"/>
            <a:ext cx="12192000" cy="1728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Imagen 18">
            <a:extLst>
              <a:ext uri="{FF2B5EF4-FFF2-40B4-BE49-F238E27FC236}">
                <a16:creationId xmlns:a16="http://schemas.microsoft.com/office/drawing/2014/main" id="{B8F4DBED-4096-7B4A-A2C1-297A6E83C253}"/>
              </a:ext>
            </a:extLst>
          </p:cNvPr>
          <p:cNvPicPr>
            <a:picLocks noChangeAspect="1"/>
          </p:cNvPicPr>
          <p:nvPr userDrawn="1"/>
        </p:nvPicPr>
        <p:blipFill>
          <a:blip r:embed="rId2"/>
          <a:stretch>
            <a:fillRect/>
          </a:stretch>
        </p:blipFill>
        <p:spPr>
          <a:xfrm>
            <a:off x="2960" y="326559"/>
            <a:ext cx="480053" cy="288032"/>
          </a:xfrm>
          <a:prstGeom prst="rect">
            <a:avLst/>
          </a:prstGeom>
        </p:spPr>
      </p:pic>
    </p:spTree>
    <p:extLst>
      <p:ext uri="{BB962C8B-B14F-4D97-AF65-F5344CB8AC3E}">
        <p14:creationId xmlns:p14="http://schemas.microsoft.com/office/powerpoint/2010/main" val="4095550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 Encabezado Regular">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45301B-00CE-0F4E-A652-ADBF9B73C3BF}"/>
              </a:ext>
            </a:extLst>
          </p:cNvPr>
          <p:cNvSpPr/>
          <p:nvPr/>
        </p:nvSpPr>
        <p:spPr>
          <a:xfrm>
            <a:off x="0" y="0"/>
            <a:ext cx="12192000" cy="10945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B1E07BE-43E1-A443-813A-BD458BD9E52E}"/>
              </a:ext>
            </a:extLst>
          </p:cNvPr>
          <p:cNvSpPr>
            <a:spLocks noGrp="1"/>
          </p:cNvSpPr>
          <p:nvPr>
            <p:ph type="title" hasCustomPrompt="1"/>
          </p:nvPr>
        </p:nvSpPr>
        <p:spPr>
          <a:xfrm>
            <a:off x="695325" y="188640"/>
            <a:ext cx="10801350" cy="707886"/>
          </a:xfrm>
        </p:spPr>
        <p:txBody>
          <a:bodyPr wrap="square" anchor="t" anchorCtr="0">
            <a:spAutoFit/>
          </a:bodyPr>
          <a:lstStyle>
            <a:lvl1pPr>
              <a:lnSpc>
                <a:spcPct val="100000"/>
              </a:lnSpc>
              <a:defRPr sz="2000" b="0" i="0">
                <a:solidFill>
                  <a:schemeClr val="tx1"/>
                </a:solidFill>
                <a:latin typeface="Arial" panose="020B0604020202020204" pitchFamily="34" charset="0"/>
              </a:defRPr>
            </a:lvl1pPr>
          </a:lstStyle>
          <a:p>
            <a:r>
              <a:rPr lang="es-ES_tradnl" noProof="0" dirty="0"/>
              <a:t>Título en minúsculas nunca en mayúsculas. Tamaño de la fuente en 20 puntos. Máximo dos renglones</a:t>
            </a:r>
          </a:p>
        </p:txBody>
      </p:sp>
      <p:pic>
        <p:nvPicPr>
          <p:cNvPr id="5" name="Imagen 18">
            <a:extLst>
              <a:ext uri="{FF2B5EF4-FFF2-40B4-BE49-F238E27FC236}">
                <a16:creationId xmlns:a16="http://schemas.microsoft.com/office/drawing/2014/main" id="{59E926F3-3930-714E-8609-D32CA50765A4}"/>
              </a:ext>
            </a:extLst>
          </p:cNvPr>
          <p:cNvPicPr>
            <a:picLocks noChangeAspect="1"/>
          </p:cNvPicPr>
          <p:nvPr/>
        </p:nvPicPr>
        <p:blipFill>
          <a:blip r:embed="rId2"/>
          <a:stretch>
            <a:fillRect/>
          </a:stretch>
        </p:blipFill>
        <p:spPr>
          <a:xfrm>
            <a:off x="2960" y="326559"/>
            <a:ext cx="480053" cy="288032"/>
          </a:xfrm>
          <a:prstGeom prst="rect">
            <a:avLst/>
          </a:prstGeom>
        </p:spPr>
      </p:pic>
      <p:sp>
        <p:nvSpPr>
          <p:cNvPr id="9" name="Text Placeholder 8">
            <a:extLst>
              <a:ext uri="{FF2B5EF4-FFF2-40B4-BE49-F238E27FC236}">
                <a16:creationId xmlns:a16="http://schemas.microsoft.com/office/drawing/2014/main" id="{B336C703-1E8C-A54D-AF95-CD032E152D3D}"/>
              </a:ext>
            </a:extLst>
          </p:cNvPr>
          <p:cNvSpPr>
            <a:spLocks noGrp="1"/>
          </p:cNvSpPr>
          <p:nvPr>
            <p:ph type="body" sz="quarter" idx="38" hasCustomPrompt="1"/>
          </p:nvPr>
        </p:nvSpPr>
        <p:spPr>
          <a:xfrm>
            <a:off x="695325" y="1844675"/>
            <a:ext cx="4896619" cy="326243"/>
          </a:xfrm>
        </p:spPr>
        <p:txBody>
          <a:bodyPr wrap="square" anchor="t" anchorCtr="0">
            <a:spAutoFit/>
          </a:bodyPr>
          <a:lstStyle>
            <a:lvl1pPr marL="0" indent="0">
              <a:lnSpc>
                <a:spcPct val="95000"/>
              </a:lnSpc>
              <a:spcBef>
                <a:spcPts val="600"/>
              </a:spcBef>
              <a:spcAft>
                <a:spcPts val="1200"/>
              </a:spcAft>
              <a:buNone/>
              <a:defRPr sz="1600" b="0" i="0" spc="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Haga clic aquí para modificar el mensaje.</a:t>
            </a:r>
          </a:p>
        </p:txBody>
      </p:sp>
      <p:sp>
        <p:nvSpPr>
          <p:cNvPr id="7" name="Rectangle 6">
            <a:extLst>
              <a:ext uri="{FF2B5EF4-FFF2-40B4-BE49-F238E27FC236}">
                <a16:creationId xmlns:a16="http://schemas.microsoft.com/office/drawing/2014/main" id="{04913FF9-8073-E04C-AF01-3C0BDDC5CAD2}"/>
              </a:ext>
            </a:extLst>
          </p:cNvPr>
          <p:cNvSpPr/>
          <p:nvPr userDrawn="1"/>
        </p:nvSpPr>
        <p:spPr>
          <a:xfrm>
            <a:off x="0" y="0"/>
            <a:ext cx="12192000" cy="10945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Imagen 18">
            <a:extLst>
              <a:ext uri="{FF2B5EF4-FFF2-40B4-BE49-F238E27FC236}">
                <a16:creationId xmlns:a16="http://schemas.microsoft.com/office/drawing/2014/main" id="{D03AA9CE-EAA9-5640-87B4-F4655C2861D0}"/>
              </a:ext>
            </a:extLst>
          </p:cNvPr>
          <p:cNvPicPr>
            <a:picLocks noChangeAspect="1"/>
          </p:cNvPicPr>
          <p:nvPr userDrawn="1"/>
        </p:nvPicPr>
        <p:blipFill>
          <a:blip r:embed="rId2"/>
          <a:stretch>
            <a:fillRect/>
          </a:stretch>
        </p:blipFill>
        <p:spPr>
          <a:xfrm>
            <a:off x="2960" y="326559"/>
            <a:ext cx="480053" cy="288032"/>
          </a:xfrm>
          <a:prstGeom prst="rect">
            <a:avLst/>
          </a:prstGeom>
        </p:spPr>
      </p:pic>
    </p:spTree>
    <p:extLst>
      <p:ext uri="{BB962C8B-B14F-4D97-AF65-F5344CB8AC3E}">
        <p14:creationId xmlns:p14="http://schemas.microsoft.com/office/powerpoint/2010/main" val="1397198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 Encabezado Regular 2">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45301B-00CE-0F4E-A652-ADBF9B73C3BF}"/>
              </a:ext>
            </a:extLst>
          </p:cNvPr>
          <p:cNvSpPr/>
          <p:nvPr/>
        </p:nvSpPr>
        <p:spPr>
          <a:xfrm>
            <a:off x="0" y="0"/>
            <a:ext cx="12192000" cy="10945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8">
            <a:extLst>
              <a:ext uri="{FF2B5EF4-FFF2-40B4-BE49-F238E27FC236}">
                <a16:creationId xmlns:a16="http://schemas.microsoft.com/office/drawing/2014/main" id="{96CE119D-6E13-6A42-8580-748875740BF6}"/>
              </a:ext>
            </a:extLst>
          </p:cNvPr>
          <p:cNvSpPr>
            <a:spLocks noGrp="1"/>
          </p:cNvSpPr>
          <p:nvPr>
            <p:ph type="body" sz="quarter" idx="38" hasCustomPrompt="1"/>
          </p:nvPr>
        </p:nvSpPr>
        <p:spPr>
          <a:xfrm>
            <a:off x="695325" y="1844675"/>
            <a:ext cx="4896619" cy="326243"/>
          </a:xfrm>
        </p:spPr>
        <p:txBody>
          <a:bodyPr wrap="square" anchor="t" anchorCtr="0">
            <a:spAutoFit/>
          </a:bodyPr>
          <a:lstStyle>
            <a:lvl1pPr marL="0" indent="0">
              <a:lnSpc>
                <a:spcPct val="95000"/>
              </a:lnSpc>
              <a:spcBef>
                <a:spcPts val="600"/>
              </a:spcBef>
              <a:spcAft>
                <a:spcPts val="1200"/>
              </a:spcAft>
              <a:buNone/>
              <a:defRPr sz="1600" b="0" i="0" spc="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Haga clic aquí para modificar el mensaje.</a:t>
            </a:r>
          </a:p>
        </p:txBody>
      </p:sp>
      <p:pic>
        <p:nvPicPr>
          <p:cNvPr id="5" name="Imagen 18">
            <a:extLst>
              <a:ext uri="{FF2B5EF4-FFF2-40B4-BE49-F238E27FC236}">
                <a16:creationId xmlns:a16="http://schemas.microsoft.com/office/drawing/2014/main" id="{59E926F3-3930-714E-8609-D32CA50765A4}"/>
              </a:ext>
            </a:extLst>
          </p:cNvPr>
          <p:cNvPicPr>
            <a:picLocks noChangeAspect="1"/>
          </p:cNvPicPr>
          <p:nvPr/>
        </p:nvPicPr>
        <p:blipFill>
          <a:blip r:embed="rId2"/>
          <a:stretch>
            <a:fillRect/>
          </a:stretch>
        </p:blipFill>
        <p:spPr>
          <a:xfrm>
            <a:off x="2960" y="326559"/>
            <a:ext cx="480053" cy="288032"/>
          </a:xfrm>
          <a:prstGeom prst="rect">
            <a:avLst/>
          </a:prstGeom>
        </p:spPr>
      </p:pic>
      <p:sp>
        <p:nvSpPr>
          <p:cNvPr id="7" name="Text Placeholder 8">
            <a:extLst>
              <a:ext uri="{FF2B5EF4-FFF2-40B4-BE49-F238E27FC236}">
                <a16:creationId xmlns:a16="http://schemas.microsoft.com/office/drawing/2014/main" id="{46C36ACF-15B4-8F49-83A3-1E0743FBD50F}"/>
              </a:ext>
            </a:extLst>
          </p:cNvPr>
          <p:cNvSpPr>
            <a:spLocks noGrp="1"/>
          </p:cNvSpPr>
          <p:nvPr>
            <p:ph type="body" sz="quarter" idx="39" hasCustomPrompt="1"/>
          </p:nvPr>
        </p:nvSpPr>
        <p:spPr>
          <a:xfrm>
            <a:off x="6455967" y="1844675"/>
            <a:ext cx="5040708" cy="326243"/>
          </a:xfrm>
        </p:spPr>
        <p:txBody>
          <a:bodyPr wrap="square" anchor="t" anchorCtr="0">
            <a:spAutoFit/>
          </a:bodyPr>
          <a:lstStyle>
            <a:lvl1pPr marL="0" indent="0">
              <a:lnSpc>
                <a:spcPct val="95000"/>
              </a:lnSpc>
              <a:spcBef>
                <a:spcPts val="600"/>
              </a:spcBef>
              <a:spcAft>
                <a:spcPts val="1200"/>
              </a:spcAft>
              <a:buNone/>
              <a:defRPr sz="1600" b="0" i="0" spc="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Haga clic aquí para modificar el mensaje.</a:t>
            </a:r>
          </a:p>
        </p:txBody>
      </p:sp>
      <p:sp>
        <p:nvSpPr>
          <p:cNvPr id="10" name="Text Placeholder 8">
            <a:extLst>
              <a:ext uri="{FF2B5EF4-FFF2-40B4-BE49-F238E27FC236}">
                <a16:creationId xmlns:a16="http://schemas.microsoft.com/office/drawing/2014/main" id="{47BE8329-62F5-D847-860C-8B1FD7D81294}"/>
              </a:ext>
            </a:extLst>
          </p:cNvPr>
          <p:cNvSpPr>
            <a:spLocks noGrp="1"/>
          </p:cNvSpPr>
          <p:nvPr>
            <p:ph type="body" sz="quarter" idx="42" hasCustomPrompt="1"/>
          </p:nvPr>
        </p:nvSpPr>
        <p:spPr>
          <a:xfrm>
            <a:off x="695325" y="1459954"/>
            <a:ext cx="3024411" cy="384721"/>
          </a:xfrm>
        </p:spPr>
        <p:txBody>
          <a:bodyPr wrap="square" anchor="t" anchorCtr="0">
            <a:spAutoFit/>
          </a:bodyPr>
          <a:lstStyle>
            <a:lvl1pPr marL="0" indent="0">
              <a:lnSpc>
                <a:spcPct val="95000"/>
              </a:lnSpc>
              <a:spcBef>
                <a:spcPts val="600"/>
              </a:spcBef>
              <a:spcAft>
                <a:spcPts val="1200"/>
              </a:spcAft>
              <a:buNone/>
              <a:defRPr sz="1000" b="0" i="0" spc="100" baseline="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TÍTULO (EN ARIAL REGULAR, MAYÚSCULAS Y TAMAÑO 10)</a:t>
            </a:r>
          </a:p>
        </p:txBody>
      </p:sp>
      <p:sp>
        <p:nvSpPr>
          <p:cNvPr id="8" name="Título 1">
            <a:extLst>
              <a:ext uri="{FF2B5EF4-FFF2-40B4-BE49-F238E27FC236}">
                <a16:creationId xmlns:a16="http://schemas.microsoft.com/office/drawing/2014/main" id="{CC02A1FA-7F85-9A46-B7D2-35C9F7AD19AF}"/>
              </a:ext>
            </a:extLst>
          </p:cNvPr>
          <p:cNvSpPr>
            <a:spLocks noGrp="1"/>
          </p:cNvSpPr>
          <p:nvPr>
            <p:ph type="title" hasCustomPrompt="1"/>
          </p:nvPr>
        </p:nvSpPr>
        <p:spPr>
          <a:xfrm>
            <a:off x="695325" y="188640"/>
            <a:ext cx="10801350" cy="707886"/>
          </a:xfrm>
        </p:spPr>
        <p:txBody>
          <a:bodyPr wrap="square" anchor="t" anchorCtr="0">
            <a:spAutoFit/>
          </a:bodyPr>
          <a:lstStyle>
            <a:lvl1pPr>
              <a:lnSpc>
                <a:spcPct val="100000"/>
              </a:lnSpc>
              <a:defRPr sz="2000" b="0" i="0">
                <a:solidFill>
                  <a:schemeClr val="tx1"/>
                </a:solidFill>
                <a:latin typeface="Arial" panose="020B0604020202020204" pitchFamily="34" charset="0"/>
              </a:defRPr>
            </a:lvl1pPr>
          </a:lstStyle>
          <a:p>
            <a:r>
              <a:rPr lang="es-ES_tradnl" noProof="0" dirty="0"/>
              <a:t>Título en minúsculas nunca en mayúsculas. Tamaño de la fuente en 20 puntos. Máximo dos renglones</a:t>
            </a:r>
          </a:p>
        </p:txBody>
      </p:sp>
      <p:sp>
        <p:nvSpPr>
          <p:cNvPr id="9" name="Rectangle 8">
            <a:extLst>
              <a:ext uri="{FF2B5EF4-FFF2-40B4-BE49-F238E27FC236}">
                <a16:creationId xmlns:a16="http://schemas.microsoft.com/office/drawing/2014/main" id="{8385924C-BABE-5048-B794-D80D859258B6}"/>
              </a:ext>
            </a:extLst>
          </p:cNvPr>
          <p:cNvSpPr/>
          <p:nvPr userDrawn="1"/>
        </p:nvSpPr>
        <p:spPr>
          <a:xfrm>
            <a:off x="0" y="0"/>
            <a:ext cx="12192000" cy="10945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Imagen 18">
            <a:extLst>
              <a:ext uri="{FF2B5EF4-FFF2-40B4-BE49-F238E27FC236}">
                <a16:creationId xmlns:a16="http://schemas.microsoft.com/office/drawing/2014/main" id="{46B9733C-798C-1942-AD98-4439CC609C31}"/>
              </a:ext>
            </a:extLst>
          </p:cNvPr>
          <p:cNvPicPr>
            <a:picLocks noChangeAspect="1"/>
          </p:cNvPicPr>
          <p:nvPr userDrawn="1"/>
        </p:nvPicPr>
        <p:blipFill>
          <a:blip r:embed="rId2"/>
          <a:stretch>
            <a:fillRect/>
          </a:stretch>
        </p:blipFill>
        <p:spPr>
          <a:xfrm>
            <a:off x="2960" y="326559"/>
            <a:ext cx="480053" cy="288032"/>
          </a:xfrm>
          <a:prstGeom prst="rect">
            <a:avLst/>
          </a:prstGeom>
        </p:spPr>
      </p:pic>
    </p:spTree>
    <p:extLst>
      <p:ext uri="{BB962C8B-B14F-4D97-AF65-F5344CB8AC3E}">
        <p14:creationId xmlns:p14="http://schemas.microsoft.com/office/powerpoint/2010/main" val="1778524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 Encabezado Regular 3">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45301B-00CE-0F4E-A652-ADBF9B73C3BF}"/>
              </a:ext>
            </a:extLst>
          </p:cNvPr>
          <p:cNvSpPr/>
          <p:nvPr/>
        </p:nvSpPr>
        <p:spPr>
          <a:xfrm>
            <a:off x="0" y="0"/>
            <a:ext cx="12192000" cy="10945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18">
            <a:extLst>
              <a:ext uri="{FF2B5EF4-FFF2-40B4-BE49-F238E27FC236}">
                <a16:creationId xmlns:a16="http://schemas.microsoft.com/office/drawing/2014/main" id="{59E926F3-3930-714E-8609-D32CA50765A4}"/>
              </a:ext>
            </a:extLst>
          </p:cNvPr>
          <p:cNvPicPr>
            <a:picLocks noChangeAspect="1"/>
          </p:cNvPicPr>
          <p:nvPr/>
        </p:nvPicPr>
        <p:blipFill>
          <a:blip r:embed="rId2"/>
          <a:stretch>
            <a:fillRect/>
          </a:stretch>
        </p:blipFill>
        <p:spPr>
          <a:xfrm>
            <a:off x="2960" y="326559"/>
            <a:ext cx="480053" cy="288032"/>
          </a:xfrm>
          <a:prstGeom prst="rect">
            <a:avLst/>
          </a:prstGeom>
        </p:spPr>
      </p:pic>
      <p:sp>
        <p:nvSpPr>
          <p:cNvPr id="9" name="Chart Placeholder 8">
            <a:extLst>
              <a:ext uri="{FF2B5EF4-FFF2-40B4-BE49-F238E27FC236}">
                <a16:creationId xmlns:a16="http://schemas.microsoft.com/office/drawing/2014/main" id="{C98D9681-ABEC-F441-87BD-8DE7128C9599}"/>
              </a:ext>
            </a:extLst>
          </p:cNvPr>
          <p:cNvSpPr>
            <a:spLocks noGrp="1"/>
          </p:cNvSpPr>
          <p:nvPr>
            <p:ph type="chart" sz="quarter" idx="41"/>
          </p:nvPr>
        </p:nvSpPr>
        <p:spPr>
          <a:xfrm>
            <a:off x="5124450" y="1384406"/>
            <a:ext cx="6372224" cy="4781443"/>
          </a:xfrm>
        </p:spPr>
        <p:txBody>
          <a:bodyPr/>
          <a:lstStyle/>
          <a:p>
            <a:r>
              <a:rPr lang="en-US" dirty="0"/>
              <a:t>Click icon to add chart</a:t>
            </a:r>
          </a:p>
        </p:txBody>
      </p:sp>
      <p:sp>
        <p:nvSpPr>
          <p:cNvPr id="10" name="Text Placeholder 8">
            <a:extLst>
              <a:ext uri="{FF2B5EF4-FFF2-40B4-BE49-F238E27FC236}">
                <a16:creationId xmlns:a16="http://schemas.microsoft.com/office/drawing/2014/main" id="{38D12E49-8D5B-2C44-AFAC-061A35FACAE3}"/>
              </a:ext>
            </a:extLst>
          </p:cNvPr>
          <p:cNvSpPr>
            <a:spLocks noGrp="1"/>
          </p:cNvSpPr>
          <p:nvPr>
            <p:ph type="body" sz="quarter" idx="38" hasCustomPrompt="1"/>
          </p:nvPr>
        </p:nvSpPr>
        <p:spPr>
          <a:xfrm>
            <a:off x="695325" y="1844675"/>
            <a:ext cx="3024411" cy="560153"/>
          </a:xfrm>
        </p:spPr>
        <p:txBody>
          <a:bodyPr wrap="square" anchor="t" anchorCtr="0">
            <a:spAutoFit/>
          </a:bodyPr>
          <a:lstStyle>
            <a:lvl1pPr marL="0" indent="0">
              <a:lnSpc>
                <a:spcPct val="95000"/>
              </a:lnSpc>
              <a:spcBef>
                <a:spcPts val="600"/>
              </a:spcBef>
              <a:spcAft>
                <a:spcPts val="1200"/>
              </a:spcAft>
              <a:buNone/>
              <a:defRPr sz="1600" b="0" i="0" spc="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Haga clic aquí para modificar el mensaje.</a:t>
            </a:r>
          </a:p>
        </p:txBody>
      </p:sp>
      <p:sp>
        <p:nvSpPr>
          <p:cNvPr id="16" name="Text Placeholder 8">
            <a:extLst>
              <a:ext uri="{FF2B5EF4-FFF2-40B4-BE49-F238E27FC236}">
                <a16:creationId xmlns:a16="http://schemas.microsoft.com/office/drawing/2014/main" id="{63FB78BC-CC86-5444-B9C4-3EB132538F05}"/>
              </a:ext>
            </a:extLst>
          </p:cNvPr>
          <p:cNvSpPr>
            <a:spLocks noGrp="1"/>
          </p:cNvSpPr>
          <p:nvPr>
            <p:ph type="body" sz="quarter" idx="42" hasCustomPrompt="1"/>
          </p:nvPr>
        </p:nvSpPr>
        <p:spPr>
          <a:xfrm>
            <a:off x="695325" y="1384407"/>
            <a:ext cx="3024411" cy="384721"/>
          </a:xfrm>
        </p:spPr>
        <p:txBody>
          <a:bodyPr wrap="square" anchor="t" anchorCtr="0">
            <a:spAutoFit/>
          </a:bodyPr>
          <a:lstStyle>
            <a:lvl1pPr marL="0" indent="0">
              <a:lnSpc>
                <a:spcPct val="95000"/>
              </a:lnSpc>
              <a:spcBef>
                <a:spcPts val="600"/>
              </a:spcBef>
              <a:spcAft>
                <a:spcPts val="1200"/>
              </a:spcAft>
              <a:buNone/>
              <a:defRPr sz="1000" b="0" i="0" spc="100" baseline="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TÍTULO (EN ARIAL REGULAR, MAYÚSCULAS Y TAMAÑO 10)</a:t>
            </a:r>
          </a:p>
        </p:txBody>
      </p:sp>
      <p:sp>
        <p:nvSpPr>
          <p:cNvPr id="8" name="Título 1">
            <a:extLst>
              <a:ext uri="{FF2B5EF4-FFF2-40B4-BE49-F238E27FC236}">
                <a16:creationId xmlns:a16="http://schemas.microsoft.com/office/drawing/2014/main" id="{E8974D91-B7CB-1C47-A709-FD7131CEFDA6}"/>
              </a:ext>
            </a:extLst>
          </p:cNvPr>
          <p:cNvSpPr>
            <a:spLocks noGrp="1"/>
          </p:cNvSpPr>
          <p:nvPr>
            <p:ph type="title" hasCustomPrompt="1"/>
          </p:nvPr>
        </p:nvSpPr>
        <p:spPr>
          <a:xfrm>
            <a:off x="695325" y="188640"/>
            <a:ext cx="10801350" cy="707886"/>
          </a:xfrm>
        </p:spPr>
        <p:txBody>
          <a:bodyPr wrap="square" anchor="t" anchorCtr="0">
            <a:spAutoFit/>
          </a:bodyPr>
          <a:lstStyle>
            <a:lvl1pPr>
              <a:lnSpc>
                <a:spcPct val="100000"/>
              </a:lnSpc>
              <a:defRPr sz="2000" b="0" i="0">
                <a:solidFill>
                  <a:schemeClr val="tx1"/>
                </a:solidFill>
                <a:latin typeface="Arial" panose="020B0604020202020204" pitchFamily="34" charset="0"/>
              </a:defRPr>
            </a:lvl1pPr>
          </a:lstStyle>
          <a:p>
            <a:r>
              <a:rPr lang="es-ES_tradnl" noProof="0" dirty="0"/>
              <a:t>Título en minúsculas nunca en mayúsculas. Tamaño de la fuente en 20 puntos. Máximo dos renglones</a:t>
            </a:r>
          </a:p>
        </p:txBody>
      </p:sp>
      <p:sp>
        <p:nvSpPr>
          <p:cNvPr id="11" name="Rectangle 10">
            <a:extLst>
              <a:ext uri="{FF2B5EF4-FFF2-40B4-BE49-F238E27FC236}">
                <a16:creationId xmlns:a16="http://schemas.microsoft.com/office/drawing/2014/main" id="{5B5EF993-5892-1C43-A362-941FB2FE1633}"/>
              </a:ext>
            </a:extLst>
          </p:cNvPr>
          <p:cNvSpPr/>
          <p:nvPr userDrawn="1"/>
        </p:nvSpPr>
        <p:spPr>
          <a:xfrm>
            <a:off x="0" y="0"/>
            <a:ext cx="12192000" cy="10945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Imagen 18">
            <a:extLst>
              <a:ext uri="{FF2B5EF4-FFF2-40B4-BE49-F238E27FC236}">
                <a16:creationId xmlns:a16="http://schemas.microsoft.com/office/drawing/2014/main" id="{47EDA1AA-BB51-3B45-81C2-B8C35A12BF5D}"/>
              </a:ext>
            </a:extLst>
          </p:cNvPr>
          <p:cNvPicPr>
            <a:picLocks noChangeAspect="1"/>
          </p:cNvPicPr>
          <p:nvPr userDrawn="1"/>
        </p:nvPicPr>
        <p:blipFill>
          <a:blip r:embed="rId2"/>
          <a:stretch>
            <a:fillRect/>
          </a:stretch>
        </p:blipFill>
        <p:spPr>
          <a:xfrm>
            <a:off x="2960" y="326559"/>
            <a:ext cx="480053" cy="288032"/>
          </a:xfrm>
          <a:prstGeom prst="rect">
            <a:avLst/>
          </a:prstGeom>
        </p:spPr>
      </p:pic>
    </p:spTree>
    <p:extLst>
      <p:ext uri="{BB962C8B-B14F-4D97-AF65-F5344CB8AC3E}">
        <p14:creationId xmlns:p14="http://schemas.microsoft.com/office/powerpoint/2010/main" val="493409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 Encabezado Regular 4">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45301B-00CE-0F4E-A652-ADBF9B73C3BF}"/>
              </a:ext>
            </a:extLst>
          </p:cNvPr>
          <p:cNvSpPr/>
          <p:nvPr/>
        </p:nvSpPr>
        <p:spPr>
          <a:xfrm>
            <a:off x="0" y="0"/>
            <a:ext cx="12192000" cy="10945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8">
            <a:extLst>
              <a:ext uri="{FF2B5EF4-FFF2-40B4-BE49-F238E27FC236}">
                <a16:creationId xmlns:a16="http://schemas.microsoft.com/office/drawing/2014/main" id="{96CE119D-6E13-6A42-8580-748875740BF6}"/>
              </a:ext>
            </a:extLst>
          </p:cNvPr>
          <p:cNvSpPr>
            <a:spLocks noGrp="1"/>
          </p:cNvSpPr>
          <p:nvPr>
            <p:ph type="body" sz="quarter" idx="38" hasCustomPrompt="1"/>
          </p:nvPr>
        </p:nvSpPr>
        <p:spPr>
          <a:xfrm>
            <a:off x="695325" y="1844675"/>
            <a:ext cx="4896619" cy="326243"/>
          </a:xfrm>
        </p:spPr>
        <p:txBody>
          <a:bodyPr wrap="square" anchor="t" anchorCtr="0">
            <a:spAutoFit/>
          </a:bodyPr>
          <a:lstStyle>
            <a:lvl1pPr marL="0" indent="0">
              <a:lnSpc>
                <a:spcPct val="95000"/>
              </a:lnSpc>
              <a:spcBef>
                <a:spcPts val="600"/>
              </a:spcBef>
              <a:spcAft>
                <a:spcPts val="1200"/>
              </a:spcAft>
              <a:buNone/>
              <a:defRPr sz="1600" b="0" i="0" spc="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Haga clic aquí para modificar el mensaje.</a:t>
            </a:r>
          </a:p>
        </p:txBody>
      </p:sp>
      <p:pic>
        <p:nvPicPr>
          <p:cNvPr id="5" name="Imagen 18">
            <a:extLst>
              <a:ext uri="{FF2B5EF4-FFF2-40B4-BE49-F238E27FC236}">
                <a16:creationId xmlns:a16="http://schemas.microsoft.com/office/drawing/2014/main" id="{59E926F3-3930-714E-8609-D32CA50765A4}"/>
              </a:ext>
            </a:extLst>
          </p:cNvPr>
          <p:cNvPicPr>
            <a:picLocks noChangeAspect="1"/>
          </p:cNvPicPr>
          <p:nvPr/>
        </p:nvPicPr>
        <p:blipFill>
          <a:blip r:embed="rId2"/>
          <a:stretch>
            <a:fillRect/>
          </a:stretch>
        </p:blipFill>
        <p:spPr>
          <a:xfrm>
            <a:off x="2960" y="326559"/>
            <a:ext cx="480053" cy="288032"/>
          </a:xfrm>
          <a:prstGeom prst="rect">
            <a:avLst/>
          </a:prstGeom>
        </p:spPr>
      </p:pic>
      <p:sp>
        <p:nvSpPr>
          <p:cNvPr id="7" name="Text Placeholder 8">
            <a:extLst>
              <a:ext uri="{FF2B5EF4-FFF2-40B4-BE49-F238E27FC236}">
                <a16:creationId xmlns:a16="http://schemas.microsoft.com/office/drawing/2014/main" id="{46C36ACF-15B4-8F49-83A3-1E0743FBD50F}"/>
              </a:ext>
            </a:extLst>
          </p:cNvPr>
          <p:cNvSpPr>
            <a:spLocks noGrp="1"/>
          </p:cNvSpPr>
          <p:nvPr>
            <p:ph type="body" sz="quarter" idx="39" hasCustomPrompt="1"/>
          </p:nvPr>
        </p:nvSpPr>
        <p:spPr>
          <a:xfrm>
            <a:off x="6455967" y="1844675"/>
            <a:ext cx="5040708" cy="326243"/>
          </a:xfrm>
        </p:spPr>
        <p:txBody>
          <a:bodyPr wrap="square" anchor="t" anchorCtr="0">
            <a:spAutoFit/>
          </a:bodyPr>
          <a:lstStyle>
            <a:lvl1pPr marL="0" indent="0">
              <a:lnSpc>
                <a:spcPct val="95000"/>
              </a:lnSpc>
              <a:spcBef>
                <a:spcPts val="600"/>
              </a:spcBef>
              <a:spcAft>
                <a:spcPts val="1200"/>
              </a:spcAft>
              <a:buNone/>
              <a:defRPr sz="1600" b="0" i="0" spc="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Haga clic aquí para modificar el mensaje.</a:t>
            </a:r>
          </a:p>
        </p:txBody>
      </p:sp>
      <p:sp>
        <p:nvSpPr>
          <p:cNvPr id="10" name="Text Placeholder 8">
            <a:extLst>
              <a:ext uri="{FF2B5EF4-FFF2-40B4-BE49-F238E27FC236}">
                <a16:creationId xmlns:a16="http://schemas.microsoft.com/office/drawing/2014/main" id="{47BE8329-62F5-D847-860C-8B1FD7D81294}"/>
              </a:ext>
            </a:extLst>
          </p:cNvPr>
          <p:cNvSpPr>
            <a:spLocks noGrp="1"/>
          </p:cNvSpPr>
          <p:nvPr>
            <p:ph type="body" sz="quarter" idx="42" hasCustomPrompt="1"/>
          </p:nvPr>
        </p:nvSpPr>
        <p:spPr>
          <a:xfrm>
            <a:off x="695325" y="1384407"/>
            <a:ext cx="3024411" cy="384721"/>
          </a:xfrm>
        </p:spPr>
        <p:txBody>
          <a:bodyPr wrap="square" anchor="t" anchorCtr="0">
            <a:spAutoFit/>
          </a:bodyPr>
          <a:lstStyle>
            <a:lvl1pPr marL="0" indent="0">
              <a:lnSpc>
                <a:spcPct val="95000"/>
              </a:lnSpc>
              <a:spcBef>
                <a:spcPts val="600"/>
              </a:spcBef>
              <a:spcAft>
                <a:spcPts val="1200"/>
              </a:spcAft>
              <a:buNone/>
              <a:defRPr sz="1000" b="0" i="0" spc="100" baseline="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TÍTULO (EN ARIAL REGULAR, MAYÚSCULAS Y TAMAÑO 10)</a:t>
            </a:r>
          </a:p>
        </p:txBody>
      </p:sp>
      <p:sp>
        <p:nvSpPr>
          <p:cNvPr id="8" name="Marcador de gráfico 7">
            <a:extLst>
              <a:ext uri="{FF2B5EF4-FFF2-40B4-BE49-F238E27FC236}">
                <a16:creationId xmlns:a16="http://schemas.microsoft.com/office/drawing/2014/main" id="{0B8660A3-6823-4242-8E9E-BAFEC9868DB1}"/>
              </a:ext>
            </a:extLst>
          </p:cNvPr>
          <p:cNvSpPr>
            <a:spLocks noGrp="1"/>
          </p:cNvSpPr>
          <p:nvPr>
            <p:ph type="chart" sz="quarter" idx="43"/>
          </p:nvPr>
        </p:nvSpPr>
        <p:spPr>
          <a:xfrm>
            <a:off x="695325" y="2420938"/>
            <a:ext cx="4895850" cy="3744912"/>
          </a:xfrm>
        </p:spPr>
        <p:txBody>
          <a:bodyPr/>
          <a:lstStyle/>
          <a:p>
            <a:r>
              <a:rPr lang="en-US" dirty="0"/>
              <a:t>Click icon to add chart</a:t>
            </a:r>
            <a:endParaRPr lang="es-ES_tradnl" dirty="0"/>
          </a:p>
        </p:txBody>
      </p:sp>
      <p:sp>
        <p:nvSpPr>
          <p:cNvPr id="11" name="Marcador de gráfico 7">
            <a:extLst>
              <a:ext uri="{FF2B5EF4-FFF2-40B4-BE49-F238E27FC236}">
                <a16:creationId xmlns:a16="http://schemas.microsoft.com/office/drawing/2014/main" id="{0B116469-FC99-AE41-9085-1B5FF392D7B2}"/>
              </a:ext>
            </a:extLst>
          </p:cNvPr>
          <p:cNvSpPr>
            <a:spLocks noGrp="1"/>
          </p:cNvSpPr>
          <p:nvPr>
            <p:ph type="chart" sz="quarter" idx="44"/>
          </p:nvPr>
        </p:nvSpPr>
        <p:spPr>
          <a:xfrm>
            <a:off x="6456045" y="2420938"/>
            <a:ext cx="5040630" cy="3744912"/>
          </a:xfrm>
        </p:spPr>
        <p:txBody>
          <a:bodyPr/>
          <a:lstStyle/>
          <a:p>
            <a:r>
              <a:rPr lang="en-US" dirty="0"/>
              <a:t>Click icon to add chart</a:t>
            </a:r>
            <a:endParaRPr lang="es-ES_tradnl" dirty="0"/>
          </a:p>
        </p:txBody>
      </p:sp>
      <p:sp>
        <p:nvSpPr>
          <p:cNvPr id="12" name="Título 1">
            <a:extLst>
              <a:ext uri="{FF2B5EF4-FFF2-40B4-BE49-F238E27FC236}">
                <a16:creationId xmlns:a16="http://schemas.microsoft.com/office/drawing/2014/main" id="{055B86CC-055A-A64F-B8B6-FD3AB273B132}"/>
              </a:ext>
            </a:extLst>
          </p:cNvPr>
          <p:cNvSpPr>
            <a:spLocks noGrp="1"/>
          </p:cNvSpPr>
          <p:nvPr>
            <p:ph type="title" hasCustomPrompt="1"/>
          </p:nvPr>
        </p:nvSpPr>
        <p:spPr>
          <a:xfrm>
            <a:off x="695325" y="188640"/>
            <a:ext cx="10801350" cy="707886"/>
          </a:xfrm>
        </p:spPr>
        <p:txBody>
          <a:bodyPr wrap="square" anchor="t" anchorCtr="0">
            <a:spAutoFit/>
          </a:bodyPr>
          <a:lstStyle>
            <a:lvl1pPr>
              <a:lnSpc>
                <a:spcPct val="100000"/>
              </a:lnSpc>
              <a:defRPr sz="2000" b="0" i="0">
                <a:solidFill>
                  <a:schemeClr val="tx1"/>
                </a:solidFill>
                <a:latin typeface="Arial" panose="020B0604020202020204" pitchFamily="34" charset="0"/>
              </a:defRPr>
            </a:lvl1pPr>
          </a:lstStyle>
          <a:p>
            <a:r>
              <a:rPr lang="es-ES_tradnl" noProof="0" dirty="0"/>
              <a:t>Título en minúsculas nunca en mayúsculas. Tamaño de la fuente en 20 puntos. Máximo dos renglones</a:t>
            </a:r>
          </a:p>
        </p:txBody>
      </p:sp>
      <p:sp>
        <p:nvSpPr>
          <p:cNvPr id="13" name="Rectangle 12">
            <a:extLst>
              <a:ext uri="{FF2B5EF4-FFF2-40B4-BE49-F238E27FC236}">
                <a16:creationId xmlns:a16="http://schemas.microsoft.com/office/drawing/2014/main" id="{0A476D81-BB39-DE49-8A68-51FC3A36EEA1}"/>
              </a:ext>
            </a:extLst>
          </p:cNvPr>
          <p:cNvSpPr/>
          <p:nvPr userDrawn="1"/>
        </p:nvSpPr>
        <p:spPr>
          <a:xfrm>
            <a:off x="0" y="0"/>
            <a:ext cx="12192000" cy="10945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Imagen 18">
            <a:extLst>
              <a:ext uri="{FF2B5EF4-FFF2-40B4-BE49-F238E27FC236}">
                <a16:creationId xmlns:a16="http://schemas.microsoft.com/office/drawing/2014/main" id="{39C741A2-AC0E-AD4D-93D8-4CBFCB09C02D}"/>
              </a:ext>
            </a:extLst>
          </p:cNvPr>
          <p:cNvPicPr>
            <a:picLocks noChangeAspect="1"/>
          </p:cNvPicPr>
          <p:nvPr userDrawn="1"/>
        </p:nvPicPr>
        <p:blipFill>
          <a:blip r:embed="rId2"/>
          <a:stretch>
            <a:fillRect/>
          </a:stretch>
        </p:blipFill>
        <p:spPr>
          <a:xfrm>
            <a:off x="2960" y="326559"/>
            <a:ext cx="480053" cy="288032"/>
          </a:xfrm>
          <a:prstGeom prst="rect">
            <a:avLst/>
          </a:prstGeom>
        </p:spPr>
      </p:pic>
    </p:spTree>
    <p:extLst>
      <p:ext uri="{BB962C8B-B14F-4D97-AF65-F5344CB8AC3E}">
        <p14:creationId xmlns:p14="http://schemas.microsoft.com/office/powerpoint/2010/main" val="3349674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 Encabezado Izq + Graf.">
    <p:bg>
      <p:bgRef idx="1001">
        <a:schemeClr val="bg1"/>
      </p:bgRef>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E91762C4-90EC-9C48-BE41-3E1E3DC8699B}"/>
              </a:ext>
            </a:extLst>
          </p:cNvPr>
          <p:cNvSpPr/>
          <p:nvPr/>
        </p:nvSpPr>
        <p:spPr>
          <a:xfrm>
            <a:off x="4425" y="0"/>
            <a:ext cx="42180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0" i="0" dirty="0">
              <a:latin typeface="Arial" panose="020B0604020202020204" pitchFamily="34" charset="0"/>
            </a:endParaRPr>
          </a:p>
        </p:txBody>
      </p:sp>
      <p:sp>
        <p:nvSpPr>
          <p:cNvPr id="11" name="Marcador de gráfico 8">
            <a:extLst>
              <a:ext uri="{FF2B5EF4-FFF2-40B4-BE49-F238E27FC236}">
                <a16:creationId xmlns:a16="http://schemas.microsoft.com/office/drawing/2014/main" id="{00FEA5F8-4D29-FD43-B198-1B003891EF6F}"/>
              </a:ext>
            </a:extLst>
          </p:cNvPr>
          <p:cNvSpPr>
            <a:spLocks noGrp="1"/>
          </p:cNvSpPr>
          <p:nvPr>
            <p:ph type="chart" sz="quarter" idx="10"/>
          </p:nvPr>
        </p:nvSpPr>
        <p:spPr>
          <a:xfrm>
            <a:off x="5124449" y="1538227"/>
            <a:ext cx="6373321" cy="4627623"/>
          </a:xfrm>
        </p:spPr>
        <p:txBody>
          <a:bodyPr anchor="t" anchorCtr="0">
            <a:noAutofit/>
          </a:bodyPr>
          <a:lstStyle/>
          <a:p>
            <a:r>
              <a:rPr lang="en-US" noProof="0" dirty="0"/>
              <a:t>Click icon to add chart</a:t>
            </a:r>
            <a:endParaRPr lang="es-ES_tradnl" noProof="0" dirty="0"/>
          </a:p>
        </p:txBody>
      </p:sp>
      <p:pic>
        <p:nvPicPr>
          <p:cNvPr id="9" name="Imagen 18">
            <a:extLst>
              <a:ext uri="{FF2B5EF4-FFF2-40B4-BE49-F238E27FC236}">
                <a16:creationId xmlns:a16="http://schemas.microsoft.com/office/drawing/2014/main" id="{FFC5D618-876D-874D-ACB9-ACECD0006C7D}"/>
              </a:ext>
            </a:extLst>
          </p:cNvPr>
          <p:cNvPicPr>
            <a:picLocks noChangeAspect="1"/>
          </p:cNvPicPr>
          <p:nvPr/>
        </p:nvPicPr>
        <p:blipFill>
          <a:blip r:embed="rId2"/>
          <a:stretch>
            <a:fillRect/>
          </a:stretch>
        </p:blipFill>
        <p:spPr>
          <a:xfrm>
            <a:off x="2960" y="326559"/>
            <a:ext cx="480053" cy="288032"/>
          </a:xfrm>
          <a:prstGeom prst="rect">
            <a:avLst/>
          </a:prstGeom>
        </p:spPr>
      </p:pic>
      <p:sp>
        <p:nvSpPr>
          <p:cNvPr id="14" name="Text Placeholder 8">
            <a:extLst>
              <a:ext uri="{FF2B5EF4-FFF2-40B4-BE49-F238E27FC236}">
                <a16:creationId xmlns:a16="http://schemas.microsoft.com/office/drawing/2014/main" id="{2F9E2C85-D94E-C74B-9740-7B222A25CEAD}"/>
              </a:ext>
            </a:extLst>
          </p:cNvPr>
          <p:cNvSpPr>
            <a:spLocks noGrp="1"/>
          </p:cNvSpPr>
          <p:nvPr>
            <p:ph type="body" sz="quarter" idx="33" hasCustomPrompt="1"/>
          </p:nvPr>
        </p:nvSpPr>
        <p:spPr>
          <a:xfrm>
            <a:off x="694229" y="3102757"/>
            <a:ext cx="3020148" cy="326243"/>
          </a:xfrm>
        </p:spPr>
        <p:txBody>
          <a:bodyPr anchor="t" anchorCtr="0">
            <a:spAutoFit/>
          </a:bodyPr>
          <a:lstStyle>
            <a:lvl1pPr marL="0" indent="0">
              <a:lnSpc>
                <a:spcPct val="95000"/>
              </a:lnSpc>
              <a:spcBef>
                <a:spcPts val="600"/>
              </a:spcBef>
              <a:spcAft>
                <a:spcPts val="1200"/>
              </a:spcAft>
              <a:buNone/>
              <a:defRPr sz="1600" b="0" i="0" spc="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Clic aquí para agregar texto</a:t>
            </a:r>
          </a:p>
        </p:txBody>
      </p:sp>
      <p:sp>
        <p:nvSpPr>
          <p:cNvPr id="16" name="Título 1">
            <a:extLst>
              <a:ext uri="{FF2B5EF4-FFF2-40B4-BE49-F238E27FC236}">
                <a16:creationId xmlns:a16="http://schemas.microsoft.com/office/drawing/2014/main" id="{8EEEB1C3-58EF-4D4E-A11D-4A6943F6DBD2}"/>
              </a:ext>
            </a:extLst>
          </p:cNvPr>
          <p:cNvSpPr>
            <a:spLocks noGrp="1"/>
          </p:cNvSpPr>
          <p:nvPr>
            <p:ph type="title"/>
          </p:nvPr>
        </p:nvSpPr>
        <p:spPr>
          <a:xfrm>
            <a:off x="702374" y="1484784"/>
            <a:ext cx="3027197" cy="1089529"/>
          </a:xfrm>
        </p:spPr>
        <p:txBody>
          <a:bodyPr wrap="square" anchor="t" anchorCtr="0">
            <a:spAutoFit/>
          </a:bodyPr>
          <a:lstStyle>
            <a:lvl1pPr>
              <a:spcAft>
                <a:spcPts val="1200"/>
              </a:spcAft>
              <a:defRPr sz="2400" b="1" i="0" spc="0">
                <a:solidFill>
                  <a:schemeClr val="tx1"/>
                </a:solidFill>
                <a:latin typeface="Arial" panose="020B0604020202020204" pitchFamily="34" charset="0"/>
              </a:defRPr>
            </a:lvl1pPr>
          </a:lstStyle>
          <a:p>
            <a:r>
              <a:rPr lang="en-US" noProof="0"/>
              <a:t>Click to edit Master title style</a:t>
            </a:r>
            <a:endParaRPr lang="es-ES_tradnl" noProof="0" dirty="0"/>
          </a:p>
        </p:txBody>
      </p:sp>
      <p:sp>
        <p:nvSpPr>
          <p:cNvPr id="18" name="Text Placeholder 8">
            <a:extLst>
              <a:ext uri="{FF2B5EF4-FFF2-40B4-BE49-F238E27FC236}">
                <a16:creationId xmlns:a16="http://schemas.microsoft.com/office/drawing/2014/main" id="{31EFBA87-FC3F-A144-88C0-8FD564C9D182}"/>
              </a:ext>
            </a:extLst>
          </p:cNvPr>
          <p:cNvSpPr>
            <a:spLocks noGrp="1"/>
          </p:cNvSpPr>
          <p:nvPr>
            <p:ph type="body" sz="quarter" idx="36" hasCustomPrompt="1"/>
          </p:nvPr>
        </p:nvSpPr>
        <p:spPr>
          <a:xfrm>
            <a:off x="695400" y="5877273"/>
            <a:ext cx="3020073" cy="238527"/>
          </a:xfrm>
        </p:spPr>
        <p:txBody>
          <a:bodyPr wrap="square" anchor="t" anchorCtr="0">
            <a:spAutoFit/>
          </a:bodyPr>
          <a:lstStyle>
            <a:lvl1pPr marL="0" indent="0">
              <a:lnSpc>
                <a:spcPct val="95000"/>
              </a:lnSpc>
              <a:spcBef>
                <a:spcPts val="0"/>
              </a:spcBef>
              <a:spcAft>
                <a:spcPts val="600"/>
              </a:spcAft>
              <a:buNone/>
              <a:defRPr sz="1000" b="0" i="0" spc="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Texto de notas adicionales</a:t>
            </a:r>
          </a:p>
        </p:txBody>
      </p:sp>
      <p:sp>
        <p:nvSpPr>
          <p:cNvPr id="20" name="Text Placeholder 8">
            <a:extLst>
              <a:ext uri="{FF2B5EF4-FFF2-40B4-BE49-F238E27FC236}">
                <a16:creationId xmlns:a16="http://schemas.microsoft.com/office/drawing/2014/main" id="{1FCE3B07-3FE6-F749-8C1E-BD8CAE2A092C}"/>
              </a:ext>
            </a:extLst>
          </p:cNvPr>
          <p:cNvSpPr>
            <a:spLocks noGrp="1"/>
          </p:cNvSpPr>
          <p:nvPr>
            <p:ph type="body" sz="quarter" idx="42" hasCustomPrompt="1"/>
          </p:nvPr>
        </p:nvSpPr>
        <p:spPr>
          <a:xfrm>
            <a:off x="695325" y="1070767"/>
            <a:ext cx="3024411" cy="384721"/>
          </a:xfrm>
        </p:spPr>
        <p:txBody>
          <a:bodyPr wrap="square" anchor="b" anchorCtr="0">
            <a:spAutoFit/>
          </a:bodyPr>
          <a:lstStyle>
            <a:lvl1pPr marL="0" indent="0">
              <a:lnSpc>
                <a:spcPct val="95000"/>
              </a:lnSpc>
              <a:spcBef>
                <a:spcPts val="600"/>
              </a:spcBef>
              <a:spcAft>
                <a:spcPts val="1200"/>
              </a:spcAft>
              <a:buNone/>
              <a:defRPr sz="1000" b="0" i="0" spc="100" baseline="0">
                <a:solidFill>
                  <a:srgbClr val="FF0000"/>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TÍTULO (EN ARIAL REGULAR, MAYÚSCULAS Y TAMAÑO 10)</a:t>
            </a:r>
          </a:p>
        </p:txBody>
      </p:sp>
      <p:sp>
        <p:nvSpPr>
          <p:cNvPr id="10" name="Rectángulo 18">
            <a:extLst>
              <a:ext uri="{FF2B5EF4-FFF2-40B4-BE49-F238E27FC236}">
                <a16:creationId xmlns:a16="http://schemas.microsoft.com/office/drawing/2014/main" id="{0372F2CC-A8B5-8F4A-BAB5-AA40B1F01C93}"/>
              </a:ext>
            </a:extLst>
          </p:cNvPr>
          <p:cNvSpPr/>
          <p:nvPr userDrawn="1"/>
        </p:nvSpPr>
        <p:spPr>
          <a:xfrm>
            <a:off x="4425" y="0"/>
            <a:ext cx="42180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0" i="0" dirty="0">
              <a:latin typeface="Arial" panose="020B0604020202020204" pitchFamily="34" charset="0"/>
            </a:endParaRPr>
          </a:p>
        </p:txBody>
      </p:sp>
      <p:pic>
        <p:nvPicPr>
          <p:cNvPr id="12" name="Imagen 18">
            <a:extLst>
              <a:ext uri="{FF2B5EF4-FFF2-40B4-BE49-F238E27FC236}">
                <a16:creationId xmlns:a16="http://schemas.microsoft.com/office/drawing/2014/main" id="{4DB181A0-AFBC-9444-A35A-8D0CA5256504}"/>
              </a:ext>
            </a:extLst>
          </p:cNvPr>
          <p:cNvPicPr>
            <a:picLocks noChangeAspect="1"/>
          </p:cNvPicPr>
          <p:nvPr userDrawn="1"/>
        </p:nvPicPr>
        <p:blipFill>
          <a:blip r:embed="rId2"/>
          <a:stretch>
            <a:fillRect/>
          </a:stretch>
        </p:blipFill>
        <p:spPr>
          <a:xfrm>
            <a:off x="2960" y="326559"/>
            <a:ext cx="480053" cy="288032"/>
          </a:xfrm>
          <a:prstGeom prst="rect">
            <a:avLst/>
          </a:prstGeom>
        </p:spPr>
      </p:pic>
    </p:spTree>
    <p:extLst>
      <p:ext uri="{BB962C8B-B14F-4D97-AF65-F5344CB8AC3E}">
        <p14:creationId xmlns:p14="http://schemas.microsoft.com/office/powerpoint/2010/main" val="421980411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 Encabezado Izq + Texto">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F3901FFE-B156-E04A-B87F-AA1C9F62C78F}"/>
              </a:ext>
            </a:extLst>
          </p:cNvPr>
          <p:cNvSpPr>
            <a:spLocks noGrp="1"/>
          </p:cNvSpPr>
          <p:nvPr>
            <p:ph type="body" sz="quarter" idx="18" hasCustomPrompt="1"/>
          </p:nvPr>
        </p:nvSpPr>
        <p:spPr>
          <a:xfrm>
            <a:off x="5124450" y="1489193"/>
            <a:ext cx="6372225" cy="355482"/>
          </a:xfrm>
        </p:spPr>
        <p:txBody>
          <a:bodyPr wrap="square" anchor="t" anchorCtr="0">
            <a:spAutoFit/>
          </a:bodyPr>
          <a:lstStyle>
            <a:lvl1pPr marL="0" indent="0">
              <a:lnSpc>
                <a:spcPct val="95000"/>
              </a:lnSpc>
              <a:spcBef>
                <a:spcPts val="600"/>
              </a:spcBef>
              <a:spcAft>
                <a:spcPts val="1200"/>
              </a:spcAft>
              <a:buNone/>
              <a:defRPr sz="1800" b="0" i="0" spc="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Clic aquí para agregar contenido.</a:t>
            </a:r>
          </a:p>
        </p:txBody>
      </p:sp>
      <p:sp>
        <p:nvSpPr>
          <p:cNvPr id="42" name="Rectángulo 41">
            <a:extLst>
              <a:ext uri="{FF2B5EF4-FFF2-40B4-BE49-F238E27FC236}">
                <a16:creationId xmlns:a16="http://schemas.microsoft.com/office/drawing/2014/main" id="{E2621AAE-1228-7048-8BB5-F90E347B88AF}"/>
              </a:ext>
            </a:extLst>
          </p:cNvPr>
          <p:cNvSpPr/>
          <p:nvPr/>
        </p:nvSpPr>
        <p:spPr>
          <a:xfrm>
            <a:off x="0" y="0"/>
            <a:ext cx="42180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0" i="0" dirty="0">
              <a:latin typeface="Arial" panose="020B0604020202020204" pitchFamily="34" charset="0"/>
            </a:endParaRPr>
          </a:p>
        </p:txBody>
      </p:sp>
      <p:sp>
        <p:nvSpPr>
          <p:cNvPr id="6" name="Text Placeholder 8">
            <a:extLst>
              <a:ext uri="{FF2B5EF4-FFF2-40B4-BE49-F238E27FC236}">
                <a16:creationId xmlns:a16="http://schemas.microsoft.com/office/drawing/2014/main" id="{FDDE44A2-417F-9F42-BAFD-BCB271455B28}"/>
              </a:ext>
            </a:extLst>
          </p:cNvPr>
          <p:cNvSpPr>
            <a:spLocks noGrp="1"/>
          </p:cNvSpPr>
          <p:nvPr>
            <p:ph type="body" sz="quarter" idx="33" hasCustomPrompt="1"/>
          </p:nvPr>
        </p:nvSpPr>
        <p:spPr>
          <a:xfrm>
            <a:off x="694229" y="3102757"/>
            <a:ext cx="3020148" cy="326243"/>
          </a:xfrm>
        </p:spPr>
        <p:txBody>
          <a:bodyPr anchor="t" anchorCtr="0">
            <a:spAutoFit/>
          </a:bodyPr>
          <a:lstStyle>
            <a:lvl1pPr marL="0" indent="0">
              <a:lnSpc>
                <a:spcPct val="95000"/>
              </a:lnSpc>
              <a:spcBef>
                <a:spcPts val="600"/>
              </a:spcBef>
              <a:spcAft>
                <a:spcPts val="1200"/>
              </a:spcAft>
              <a:buNone/>
              <a:defRPr sz="1600" b="0" i="0" spc="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Clic aquí para agregar texto</a:t>
            </a:r>
          </a:p>
        </p:txBody>
      </p:sp>
      <p:sp>
        <p:nvSpPr>
          <p:cNvPr id="8" name="Título 1">
            <a:extLst>
              <a:ext uri="{FF2B5EF4-FFF2-40B4-BE49-F238E27FC236}">
                <a16:creationId xmlns:a16="http://schemas.microsoft.com/office/drawing/2014/main" id="{46C8CC78-6BBB-8E4C-A829-3FF91931C18F}"/>
              </a:ext>
            </a:extLst>
          </p:cNvPr>
          <p:cNvSpPr>
            <a:spLocks noGrp="1"/>
          </p:cNvSpPr>
          <p:nvPr>
            <p:ph type="title"/>
          </p:nvPr>
        </p:nvSpPr>
        <p:spPr>
          <a:xfrm>
            <a:off x="702374" y="1475375"/>
            <a:ext cx="3027197" cy="1089529"/>
          </a:xfrm>
        </p:spPr>
        <p:txBody>
          <a:bodyPr wrap="square" anchor="t" anchorCtr="0">
            <a:spAutoFit/>
          </a:bodyPr>
          <a:lstStyle>
            <a:lvl1pPr>
              <a:spcAft>
                <a:spcPts val="1200"/>
              </a:spcAft>
              <a:defRPr sz="2400" b="1" i="0" spc="0">
                <a:solidFill>
                  <a:schemeClr val="tx1"/>
                </a:solidFill>
                <a:latin typeface="Arial" panose="020B0604020202020204" pitchFamily="34" charset="0"/>
              </a:defRPr>
            </a:lvl1pPr>
          </a:lstStyle>
          <a:p>
            <a:r>
              <a:rPr lang="en-US" noProof="0"/>
              <a:t>Click to edit Master title style</a:t>
            </a:r>
            <a:endParaRPr lang="es-ES_tradnl" noProof="0" dirty="0"/>
          </a:p>
        </p:txBody>
      </p:sp>
      <p:sp>
        <p:nvSpPr>
          <p:cNvPr id="9" name="Text Placeholder 8">
            <a:extLst>
              <a:ext uri="{FF2B5EF4-FFF2-40B4-BE49-F238E27FC236}">
                <a16:creationId xmlns:a16="http://schemas.microsoft.com/office/drawing/2014/main" id="{810C66E6-8CBE-A543-A854-27AC025C88F8}"/>
              </a:ext>
            </a:extLst>
          </p:cNvPr>
          <p:cNvSpPr>
            <a:spLocks noGrp="1"/>
          </p:cNvSpPr>
          <p:nvPr>
            <p:ph type="body" sz="quarter" idx="40" hasCustomPrompt="1"/>
          </p:nvPr>
        </p:nvSpPr>
        <p:spPr>
          <a:xfrm>
            <a:off x="702374" y="1043696"/>
            <a:ext cx="3020148" cy="399340"/>
          </a:xfrm>
        </p:spPr>
        <p:txBody>
          <a:bodyPr wrap="square" anchor="b" anchorCtr="0">
            <a:spAutoFit/>
          </a:bodyPr>
          <a:lstStyle>
            <a:lvl1pPr marL="0" indent="0">
              <a:lnSpc>
                <a:spcPct val="95000"/>
              </a:lnSpc>
              <a:spcBef>
                <a:spcPts val="600"/>
              </a:spcBef>
              <a:spcAft>
                <a:spcPts val="1200"/>
              </a:spcAft>
              <a:buNone/>
              <a:defRPr sz="1000" b="0" i="0" spc="100" baseline="0">
                <a:solidFill>
                  <a:schemeClr val="tx2"/>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TÍTULO (EN ARIAL REGULAR, MAYÚSCULAS Y TAMAÑO 10)</a:t>
            </a:r>
          </a:p>
        </p:txBody>
      </p:sp>
      <p:sp>
        <p:nvSpPr>
          <p:cNvPr id="10" name="Text Placeholder 8">
            <a:extLst>
              <a:ext uri="{FF2B5EF4-FFF2-40B4-BE49-F238E27FC236}">
                <a16:creationId xmlns:a16="http://schemas.microsoft.com/office/drawing/2014/main" id="{AD612DB9-E58A-D244-B575-CB075632A5A8}"/>
              </a:ext>
            </a:extLst>
          </p:cNvPr>
          <p:cNvSpPr>
            <a:spLocks noGrp="1"/>
          </p:cNvSpPr>
          <p:nvPr>
            <p:ph type="body" sz="quarter" idx="36" hasCustomPrompt="1"/>
          </p:nvPr>
        </p:nvSpPr>
        <p:spPr>
          <a:xfrm>
            <a:off x="695400" y="5877273"/>
            <a:ext cx="3020073" cy="238527"/>
          </a:xfrm>
        </p:spPr>
        <p:txBody>
          <a:bodyPr wrap="square" anchor="t" anchorCtr="0">
            <a:spAutoFit/>
          </a:bodyPr>
          <a:lstStyle>
            <a:lvl1pPr marL="0" indent="0">
              <a:lnSpc>
                <a:spcPct val="95000"/>
              </a:lnSpc>
              <a:spcBef>
                <a:spcPts val="0"/>
              </a:spcBef>
              <a:spcAft>
                <a:spcPts val="600"/>
              </a:spcAft>
              <a:buNone/>
              <a:defRPr sz="1000" b="0" i="0" spc="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Texto de notas adicionales</a:t>
            </a:r>
          </a:p>
        </p:txBody>
      </p:sp>
      <p:pic>
        <p:nvPicPr>
          <p:cNvPr id="11" name="Imagen 18">
            <a:extLst>
              <a:ext uri="{FF2B5EF4-FFF2-40B4-BE49-F238E27FC236}">
                <a16:creationId xmlns:a16="http://schemas.microsoft.com/office/drawing/2014/main" id="{A727A346-1333-FB4C-A7C6-31413DE9D7C8}"/>
              </a:ext>
            </a:extLst>
          </p:cNvPr>
          <p:cNvPicPr>
            <a:picLocks noChangeAspect="1"/>
          </p:cNvPicPr>
          <p:nvPr/>
        </p:nvPicPr>
        <p:blipFill>
          <a:blip r:embed="rId2"/>
          <a:stretch>
            <a:fillRect/>
          </a:stretch>
        </p:blipFill>
        <p:spPr>
          <a:xfrm>
            <a:off x="2960" y="326559"/>
            <a:ext cx="480053" cy="288032"/>
          </a:xfrm>
          <a:prstGeom prst="rect">
            <a:avLst/>
          </a:prstGeom>
        </p:spPr>
      </p:pic>
      <p:sp>
        <p:nvSpPr>
          <p:cNvPr id="12" name="Rectángulo 41">
            <a:extLst>
              <a:ext uri="{FF2B5EF4-FFF2-40B4-BE49-F238E27FC236}">
                <a16:creationId xmlns:a16="http://schemas.microsoft.com/office/drawing/2014/main" id="{D2950E1B-07DB-E645-A43F-CBB935F20990}"/>
              </a:ext>
            </a:extLst>
          </p:cNvPr>
          <p:cNvSpPr/>
          <p:nvPr userDrawn="1"/>
        </p:nvSpPr>
        <p:spPr>
          <a:xfrm>
            <a:off x="0" y="0"/>
            <a:ext cx="42180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0" i="0" dirty="0">
              <a:latin typeface="Arial" panose="020B0604020202020204" pitchFamily="34" charset="0"/>
            </a:endParaRPr>
          </a:p>
        </p:txBody>
      </p:sp>
      <p:pic>
        <p:nvPicPr>
          <p:cNvPr id="13" name="Imagen 18">
            <a:extLst>
              <a:ext uri="{FF2B5EF4-FFF2-40B4-BE49-F238E27FC236}">
                <a16:creationId xmlns:a16="http://schemas.microsoft.com/office/drawing/2014/main" id="{2BDF4E11-72FC-AA43-A47A-220559D6CDE3}"/>
              </a:ext>
            </a:extLst>
          </p:cNvPr>
          <p:cNvPicPr>
            <a:picLocks noChangeAspect="1"/>
          </p:cNvPicPr>
          <p:nvPr userDrawn="1"/>
        </p:nvPicPr>
        <p:blipFill>
          <a:blip r:embed="rId2"/>
          <a:stretch>
            <a:fillRect/>
          </a:stretch>
        </p:blipFill>
        <p:spPr>
          <a:xfrm>
            <a:off x="2960" y="326559"/>
            <a:ext cx="480053" cy="288032"/>
          </a:xfrm>
          <a:prstGeom prst="rect">
            <a:avLst/>
          </a:prstGeom>
        </p:spPr>
      </p:pic>
    </p:spTree>
    <p:extLst>
      <p:ext uri="{BB962C8B-B14F-4D97-AF65-F5344CB8AC3E}">
        <p14:creationId xmlns:p14="http://schemas.microsoft.com/office/powerpoint/2010/main" val="1567583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 Encabezado Izq 3">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F3901FFE-B156-E04A-B87F-AA1C9F62C78F}"/>
              </a:ext>
            </a:extLst>
          </p:cNvPr>
          <p:cNvSpPr>
            <a:spLocks noGrp="1"/>
          </p:cNvSpPr>
          <p:nvPr>
            <p:ph type="body" sz="quarter" idx="18" hasCustomPrompt="1"/>
          </p:nvPr>
        </p:nvSpPr>
        <p:spPr>
          <a:xfrm>
            <a:off x="5131956" y="3645024"/>
            <a:ext cx="1935594" cy="297004"/>
          </a:xfrm>
        </p:spPr>
        <p:txBody>
          <a:bodyPr wrap="square" anchor="t" anchorCtr="0">
            <a:spAutoFit/>
          </a:bodyPr>
          <a:lstStyle>
            <a:lvl1pPr marL="0" indent="0">
              <a:lnSpc>
                <a:spcPct val="95000"/>
              </a:lnSpc>
              <a:spcBef>
                <a:spcPts val="600"/>
              </a:spcBef>
              <a:spcAft>
                <a:spcPts val="1200"/>
              </a:spcAft>
              <a:buNone/>
              <a:defRPr sz="1400" b="0" i="0" spc="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Título</a:t>
            </a:r>
          </a:p>
        </p:txBody>
      </p:sp>
      <p:sp>
        <p:nvSpPr>
          <p:cNvPr id="22" name="Text Placeholder 2">
            <a:extLst>
              <a:ext uri="{FF2B5EF4-FFF2-40B4-BE49-F238E27FC236}">
                <a16:creationId xmlns:a16="http://schemas.microsoft.com/office/drawing/2014/main" id="{68EE916D-F900-7E4E-88B6-ECF54474D47F}"/>
              </a:ext>
            </a:extLst>
          </p:cNvPr>
          <p:cNvSpPr>
            <a:spLocks noGrp="1"/>
          </p:cNvSpPr>
          <p:nvPr>
            <p:ph type="body" idx="26" hasCustomPrompt="1"/>
          </p:nvPr>
        </p:nvSpPr>
        <p:spPr>
          <a:xfrm>
            <a:off x="5131956" y="2547220"/>
            <a:ext cx="1924045" cy="881780"/>
          </a:xfrm>
        </p:spPr>
        <p:txBody>
          <a:bodyPr wrap="square" anchor="t" anchorCtr="0">
            <a:spAutoFit/>
          </a:bodyPr>
          <a:lstStyle>
            <a:lvl1pPr marL="0" indent="0">
              <a:lnSpc>
                <a:spcPct val="95000"/>
              </a:lnSpc>
              <a:spcBef>
                <a:spcPts val="0"/>
              </a:spcBef>
              <a:spcAft>
                <a:spcPts val="0"/>
              </a:spcAft>
              <a:buNone/>
              <a:defRPr lang="en-US" sz="5400" b="0" i="0" kern="1200" spc="0" baseline="0" dirty="0">
                <a:solidFill>
                  <a:schemeClr val="tx2"/>
                </a:solidFill>
                <a:latin typeface="Arial" panose="020B0604020202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5000"/>
              </a:lnSpc>
              <a:spcBef>
                <a:spcPts val="0"/>
              </a:spcBef>
              <a:spcAft>
                <a:spcPts val="0"/>
              </a:spcAft>
              <a:buFont typeface="Arial" panose="020B0604020202020204" pitchFamily="34" charset="0"/>
              <a:buNone/>
            </a:pPr>
            <a:r>
              <a:rPr lang="es-ES_tradnl" noProof="0" dirty="0"/>
              <a:t>01.</a:t>
            </a:r>
          </a:p>
        </p:txBody>
      </p:sp>
      <p:sp>
        <p:nvSpPr>
          <p:cNvPr id="26" name="Text Placeholder 8">
            <a:extLst>
              <a:ext uri="{FF2B5EF4-FFF2-40B4-BE49-F238E27FC236}">
                <a16:creationId xmlns:a16="http://schemas.microsoft.com/office/drawing/2014/main" id="{EE072D4B-8DEE-A347-9C23-5F483E3E6827}"/>
              </a:ext>
            </a:extLst>
          </p:cNvPr>
          <p:cNvSpPr>
            <a:spLocks noGrp="1"/>
          </p:cNvSpPr>
          <p:nvPr>
            <p:ph type="body" sz="quarter" idx="28" hasCustomPrompt="1"/>
          </p:nvPr>
        </p:nvSpPr>
        <p:spPr>
          <a:xfrm>
            <a:off x="9517063" y="3645024"/>
            <a:ext cx="1979612" cy="297004"/>
          </a:xfrm>
        </p:spPr>
        <p:txBody>
          <a:bodyPr wrap="square" anchor="t" anchorCtr="0">
            <a:spAutoFit/>
          </a:bodyPr>
          <a:lstStyle>
            <a:lvl1pPr marL="0" indent="0">
              <a:lnSpc>
                <a:spcPct val="95000"/>
              </a:lnSpc>
              <a:spcBef>
                <a:spcPts val="600"/>
              </a:spcBef>
              <a:spcAft>
                <a:spcPts val="1200"/>
              </a:spcAft>
              <a:buNone/>
              <a:defRPr sz="1400" b="0" i="0" spc="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Título</a:t>
            </a:r>
          </a:p>
        </p:txBody>
      </p:sp>
      <p:sp>
        <p:nvSpPr>
          <p:cNvPr id="27" name="Text Placeholder 2">
            <a:extLst>
              <a:ext uri="{FF2B5EF4-FFF2-40B4-BE49-F238E27FC236}">
                <a16:creationId xmlns:a16="http://schemas.microsoft.com/office/drawing/2014/main" id="{BA291D31-EFAF-A346-A26B-F175CEF3E62F}"/>
              </a:ext>
            </a:extLst>
          </p:cNvPr>
          <p:cNvSpPr>
            <a:spLocks noGrp="1"/>
          </p:cNvSpPr>
          <p:nvPr>
            <p:ph type="body" idx="29" hasCustomPrompt="1"/>
          </p:nvPr>
        </p:nvSpPr>
        <p:spPr>
          <a:xfrm>
            <a:off x="9525306" y="2547220"/>
            <a:ext cx="1977276" cy="881780"/>
          </a:xfrm>
        </p:spPr>
        <p:txBody>
          <a:bodyPr wrap="square" anchor="t" anchorCtr="0">
            <a:spAutoFit/>
          </a:bodyPr>
          <a:lstStyle>
            <a:lvl1pPr marL="0" indent="0">
              <a:lnSpc>
                <a:spcPct val="95000"/>
              </a:lnSpc>
              <a:spcBef>
                <a:spcPts val="0"/>
              </a:spcBef>
              <a:spcAft>
                <a:spcPts val="0"/>
              </a:spcAft>
              <a:buNone/>
              <a:defRPr sz="5400" b="0" i="0" spc="0">
                <a:solidFill>
                  <a:schemeClr val="tx2"/>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noProof="0" dirty="0"/>
              <a:t>03.</a:t>
            </a:r>
          </a:p>
        </p:txBody>
      </p:sp>
      <p:sp>
        <p:nvSpPr>
          <p:cNvPr id="30" name="Text Placeholder 8">
            <a:extLst>
              <a:ext uri="{FF2B5EF4-FFF2-40B4-BE49-F238E27FC236}">
                <a16:creationId xmlns:a16="http://schemas.microsoft.com/office/drawing/2014/main" id="{9689C8A8-859E-D545-A1EA-E7B0B5976A78}"/>
              </a:ext>
            </a:extLst>
          </p:cNvPr>
          <p:cNvSpPr>
            <a:spLocks noGrp="1"/>
          </p:cNvSpPr>
          <p:nvPr>
            <p:ph type="body" sz="quarter" idx="31" hasCustomPrompt="1"/>
          </p:nvPr>
        </p:nvSpPr>
        <p:spPr>
          <a:xfrm>
            <a:off x="7319963" y="3645024"/>
            <a:ext cx="1979612" cy="297004"/>
          </a:xfrm>
        </p:spPr>
        <p:txBody>
          <a:bodyPr wrap="square" anchor="t" anchorCtr="0">
            <a:spAutoFit/>
          </a:bodyPr>
          <a:lstStyle>
            <a:lvl1pPr marL="0" indent="0">
              <a:lnSpc>
                <a:spcPct val="95000"/>
              </a:lnSpc>
              <a:spcBef>
                <a:spcPts val="600"/>
              </a:spcBef>
              <a:spcAft>
                <a:spcPts val="1200"/>
              </a:spcAft>
              <a:buNone/>
              <a:defRPr sz="1400" b="0" i="0" spc="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Título</a:t>
            </a:r>
          </a:p>
        </p:txBody>
      </p:sp>
      <p:sp>
        <p:nvSpPr>
          <p:cNvPr id="31" name="Text Placeholder 2">
            <a:extLst>
              <a:ext uri="{FF2B5EF4-FFF2-40B4-BE49-F238E27FC236}">
                <a16:creationId xmlns:a16="http://schemas.microsoft.com/office/drawing/2014/main" id="{A6982F1D-A117-2040-958C-9EEDD720ACD1}"/>
              </a:ext>
            </a:extLst>
          </p:cNvPr>
          <p:cNvSpPr>
            <a:spLocks noGrp="1"/>
          </p:cNvSpPr>
          <p:nvPr>
            <p:ph type="body" idx="32" hasCustomPrompt="1"/>
          </p:nvPr>
        </p:nvSpPr>
        <p:spPr>
          <a:xfrm>
            <a:off x="7339093" y="2547220"/>
            <a:ext cx="1971260" cy="881780"/>
          </a:xfrm>
        </p:spPr>
        <p:txBody>
          <a:bodyPr wrap="square" anchor="t" anchorCtr="0">
            <a:spAutoFit/>
          </a:bodyPr>
          <a:lstStyle>
            <a:lvl1pPr marL="0" indent="0">
              <a:lnSpc>
                <a:spcPct val="95000"/>
              </a:lnSpc>
              <a:spcBef>
                <a:spcPts val="0"/>
              </a:spcBef>
              <a:spcAft>
                <a:spcPts val="0"/>
              </a:spcAft>
              <a:buNone/>
              <a:defRPr sz="5400" b="0" i="0" spc="0">
                <a:solidFill>
                  <a:schemeClr val="tx2"/>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noProof="0" dirty="0"/>
              <a:t>02.</a:t>
            </a:r>
          </a:p>
        </p:txBody>
      </p:sp>
      <p:sp>
        <p:nvSpPr>
          <p:cNvPr id="42" name="Rectángulo 41">
            <a:extLst>
              <a:ext uri="{FF2B5EF4-FFF2-40B4-BE49-F238E27FC236}">
                <a16:creationId xmlns:a16="http://schemas.microsoft.com/office/drawing/2014/main" id="{E2621AAE-1228-7048-8BB5-F90E347B88AF}"/>
              </a:ext>
            </a:extLst>
          </p:cNvPr>
          <p:cNvSpPr/>
          <p:nvPr/>
        </p:nvSpPr>
        <p:spPr>
          <a:xfrm>
            <a:off x="0" y="0"/>
            <a:ext cx="42180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0" i="0" dirty="0">
              <a:latin typeface="Arial" panose="020B0604020202020204" pitchFamily="34" charset="0"/>
            </a:endParaRPr>
          </a:p>
        </p:txBody>
      </p:sp>
      <p:sp>
        <p:nvSpPr>
          <p:cNvPr id="16" name="Text Placeholder 8">
            <a:extLst>
              <a:ext uri="{FF2B5EF4-FFF2-40B4-BE49-F238E27FC236}">
                <a16:creationId xmlns:a16="http://schemas.microsoft.com/office/drawing/2014/main" id="{8490B853-1D91-C64F-A110-E6AEDD4279CA}"/>
              </a:ext>
            </a:extLst>
          </p:cNvPr>
          <p:cNvSpPr>
            <a:spLocks noGrp="1"/>
          </p:cNvSpPr>
          <p:nvPr>
            <p:ph type="body" sz="quarter" idx="34" hasCustomPrompt="1"/>
          </p:nvPr>
        </p:nvSpPr>
        <p:spPr>
          <a:xfrm>
            <a:off x="5131956" y="4079452"/>
            <a:ext cx="1935594" cy="472437"/>
          </a:xfrm>
        </p:spPr>
        <p:txBody>
          <a:bodyPr wrap="square" anchor="t" anchorCtr="0">
            <a:spAutoFit/>
          </a:bodyPr>
          <a:lstStyle>
            <a:lvl1pPr marL="0" indent="0">
              <a:lnSpc>
                <a:spcPct val="95000"/>
              </a:lnSpc>
              <a:spcBef>
                <a:spcPts val="600"/>
              </a:spcBef>
              <a:spcAft>
                <a:spcPts val="1200"/>
              </a:spcAft>
              <a:buNone/>
              <a:defRPr sz="1300" b="0" i="0" spc="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Clic aquí para cambiar Título  </a:t>
            </a:r>
          </a:p>
        </p:txBody>
      </p:sp>
      <p:sp>
        <p:nvSpPr>
          <p:cNvPr id="19" name="Text Placeholder 8">
            <a:extLst>
              <a:ext uri="{FF2B5EF4-FFF2-40B4-BE49-F238E27FC236}">
                <a16:creationId xmlns:a16="http://schemas.microsoft.com/office/drawing/2014/main" id="{8C362219-7C46-164E-BAFA-22B95D699692}"/>
              </a:ext>
            </a:extLst>
          </p:cNvPr>
          <p:cNvSpPr>
            <a:spLocks noGrp="1"/>
          </p:cNvSpPr>
          <p:nvPr>
            <p:ph type="body" sz="quarter" idx="36" hasCustomPrompt="1"/>
          </p:nvPr>
        </p:nvSpPr>
        <p:spPr>
          <a:xfrm>
            <a:off x="9517063" y="4079452"/>
            <a:ext cx="1979612" cy="472437"/>
          </a:xfrm>
        </p:spPr>
        <p:txBody>
          <a:bodyPr wrap="square" anchor="t" anchorCtr="0">
            <a:spAutoFit/>
          </a:bodyPr>
          <a:lstStyle>
            <a:lvl1pPr marL="0" indent="0">
              <a:lnSpc>
                <a:spcPct val="95000"/>
              </a:lnSpc>
              <a:spcBef>
                <a:spcPts val="600"/>
              </a:spcBef>
              <a:spcAft>
                <a:spcPts val="1200"/>
              </a:spcAft>
              <a:buNone/>
              <a:defRPr sz="1300" b="0" i="0" spc="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Clic aquí para cambiar Título  </a:t>
            </a:r>
          </a:p>
        </p:txBody>
      </p:sp>
      <p:sp>
        <p:nvSpPr>
          <p:cNvPr id="20" name="Text Placeholder 8">
            <a:extLst>
              <a:ext uri="{FF2B5EF4-FFF2-40B4-BE49-F238E27FC236}">
                <a16:creationId xmlns:a16="http://schemas.microsoft.com/office/drawing/2014/main" id="{0895F728-4BB7-2A41-9B12-C7266C36A346}"/>
              </a:ext>
            </a:extLst>
          </p:cNvPr>
          <p:cNvSpPr>
            <a:spLocks noGrp="1"/>
          </p:cNvSpPr>
          <p:nvPr>
            <p:ph type="body" sz="quarter" idx="37" hasCustomPrompt="1"/>
          </p:nvPr>
        </p:nvSpPr>
        <p:spPr>
          <a:xfrm>
            <a:off x="7319963" y="4079452"/>
            <a:ext cx="1979612" cy="472437"/>
          </a:xfrm>
        </p:spPr>
        <p:txBody>
          <a:bodyPr wrap="square" anchor="t" anchorCtr="0">
            <a:spAutoFit/>
          </a:bodyPr>
          <a:lstStyle>
            <a:lvl1pPr marL="0" indent="0">
              <a:lnSpc>
                <a:spcPct val="95000"/>
              </a:lnSpc>
              <a:spcBef>
                <a:spcPts val="600"/>
              </a:spcBef>
              <a:spcAft>
                <a:spcPts val="1200"/>
              </a:spcAft>
              <a:buNone/>
              <a:defRPr sz="1300" b="0" i="0" spc="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Clic aquí para cambiar Título  </a:t>
            </a:r>
          </a:p>
        </p:txBody>
      </p:sp>
      <p:pic>
        <p:nvPicPr>
          <p:cNvPr id="25" name="Imagen 18">
            <a:extLst>
              <a:ext uri="{FF2B5EF4-FFF2-40B4-BE49-F238E27FC236}">
                <a16:creationId xmlns:a16="http://schemas.microsoft.com/office/drawing/2014/main" id="{A13C6D51-9154-A54D-8F19-66E105635964}"/>
              </a:ext>
            </a:extLst>
          </p:cNvPr>
          <p:cNvPicPr>
            <a:picLocks noChangeAspect="1"/>
          </p:cNvPicPr>
          <p:nvPr/>
        </p:nvPicPr>
        <p:blipFill>
          <a:blip r:embed="rId2"/>
          <a:stretch>
            <a:fillRect/>
          </a:stretch>
        </p:blipFill>
        <p:spPr>
          <a:xfrm>
            <a:off x="2960" y="326559"/>
            <a:ext cx="480053" cy="288032"/>
          </a:xfrm>
          <a:prstGeom prst="rect">
            <a:avLst/>
          </a:prstGeom>
        </p:spPr>
      </p:pic>
      <p:sp>
        <p:nvSpPr>
          <p:cNvPr id="28" name="Text Placeholder 8">
            <a:extLst>
              <a:ext uri="{FF2B5EF4-FFF2-40B4-BE49-F238E27FC236}">
                <a16:creationId xmlns:a16="http://schemas.microsoft.com/office/drawing/2014/main" id="{72573A08-7A19-DB42-B846-FCF64864A53B}"/>
              </a:ext>
            </a:extLst>
          </p:cNvPr>
          <p:cNvSpPr>
            <a:spLocks noGrp="1"/>
          </p:cNvSpPr>
          <p:nvPr>
            <p:ph type="body" sz="quarter" idx="33" hasCustomPrompt="1"/>
          </p:nvPr>
        </p:nvSpPr>
        <p:spPr>
          <a:xfrm>
            <a:off x="694229" y="3102757"/>
            <a:ext cx="3020148" cy="326243"/>
          </a:xfrm>
        </p:spPr>
        <p:txBody>
          <a:bodyPr anchor="t" anchorCtr="0">
            <a:spAutoFit/>
          </a:bodyPr>
          <a:lstStyle>
            <a:lvl1pPr marL="0" indent="0">
              <a:lnSpc>
                <a:spcPct val="95000"/>
              </a:lnSpc>
              <a:spcBef>
                <a:spcPts val="600"/>
              </a:spcBef>
              <a:spcAft>
                <a:spcPts val="1200"/>
              </a:spcAft>
              <a:buNone/>
              <a:defRPr sz="1600" b="0" i="0" spc="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Clic aquí para agregar texto</a:t>
            </a:r>
          </a:p>
        </p:txBody>
      </p:sp>
      <p:sp>
        <p:nvSpPr>
          <p:cNvPr id="29" name="Título 1">
            <a:extLst>
              <a:ext uri="{FF2B5EF4-FFF2-40B4-BE49-F238E27FC236}">
                <a16:creationId xmlns:a16="http://schemas.microsoft.com/office/drawing/2014/main" id="{39018BC9-4432-8C45-BF1A-8467C9F23E47}"/>
              </a:ext>
            </a:extLst>
          </p:cNvPr>
          <p:cNvSpPr>
            <a:spLocks noGrp="1"/>
          </p:cNvSpPr>
          <p:nvPr>
            <p:ph type="title"/>
          </p:nvPr>
        </p:nvSpPr>
        <p:spPr>
          <a:xfrm>
            <a:off x="702374" y="1484784"/>
            <a:ext cx="3027197" cy="1089529"/>
          </a:xfrm>
        </p:spPr>
        <p:txBody>
          <a:bodyPr wrap="square" anchor="t" anchorCtr="0">
            <a:spAutoFit/>
          </a:bodyPr>
          <a:lstStyle>
            <a:lvl1pPr>
              <a:spcAft>
                <a:spcPts val="1200"/>
              </a:spcAft>
              <a:defRPr sz="2400" b="1" i="0" spc="0">
                <a:solidFill>
                  <a:schemeClr val="tx1"/>
                </a:solidFill>
                <a:latin typeface="Arial" panose="020B0604020202020204" pitchFamily="34" charset="0"/>
              </a:defRPr>
            </a:lvl1pPr>
          </a:lstStyle>
          <a:p>
            <a:r>
              <a:rPr lang="en-US" noProof="0"/>
              <a:t>Click to edit Master title style</a:t>
            </a:r>
            <a:endParaRPr lang="es-ES_tradnl" noProof="0" dirty="0"/>
          </a:p>
        </p:txBody>
      </p:sp>
      <p:sp>
        <p:nvSpPr>
          <p:cNvPr id="33" name="Text Placeholder 8">
            <a:extLst>
              <a:ext uri="{FF2B5EF4-FFF2-40B4-BE49-F238E27FC236}">
                <a16:creationId xmlns:a16="http://schemas.microsoft.com/office/drawing/2014/main" id="{CA8095A6-402E-7645-AC90-03E4FBC30488}"/>
              </a:ext>
            </a:extLst>
          </p:cNvPr>
          <p:cNvSpPr>
            <a:spLocks noGrp="1"/>
          </p:cNvSpPr>
          <p:nvPr>
            <p:ph type="body" sz="quarter" idx="41" hasCustomPrompt="1"/>
          </p:nvPr>
        </p:nvSpPr>
        <p:spPr>
          <a:xfrm>
            <a:off x="695400" y="5877273"/>
            <a:ext cx="3020073" cy="238527"/>
          </a:xfrm>
        </p:spPr>
        <p:txBody>
          <a:bodyPr wrap="square" anchor="t" anchorCtr="0">
            <a:spAutoFit/>
          </a:bodyPr>
          <a:lstStyle>
            <a:lvl1pPr marL="0" indent="0">
              <a:lnSpc>
                <a:spcPct val="95000"/>
              </a:lnSpc>
              <a:spcBef>
                <a:spcPts val="0"/>
              </a:spcBef>
              <a:spcAft>
                <a:spcPts val="600"/>
              </a:spcAft>
              <a:buNone/>
              <a:defRPr sz="1000" b="0" i="0" spc="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Texto de notas adicionales</a:t>
            </a:r>
          </a:p>
        </p:txBody>
      </p:sp>
      <p:sp>
        <p:nvSpPr>
          <p:cNvPr id="34" name="Text Placeholder 8">
            <a:extLst>
              <a:ext uri="{FF2B5EF4-FFF2-40B4-BE49-F238E27FC236}">
                <a16:creationId xmlns:a16="http://schemas.microsoft.com/office/drawing/2014/main" id="{9BA7D37D-CF39-0543-BCA1-93B20BA00398}"/>
              </a:ext>
            </a:extLst>
          </p:cNvPr>
          <p:cNvSpPr>
            <a:spLocks noGrp="1"/>
          </p:cNvSpPr>
          <p:nvPr>
            <p:ph type="body" sz="quarter" idx="42" hasCustomPrompt="1"/>
          </p:nvPr>
        </p:nvSpPr>
        <p:spPr>
          <a:xfrm>
            <a:off x="695325" y="1070767"/>
            <a:ext cx="3024411" cy="384721"/>
          </a:xfrm>
        </p:spPr>
        <p:txBody>
          <a:bodyPr wrap="square" anchor="b" anchorCtr="0">
            <a:spAutoFit/>
          </a:bodyPr>
          <a:lstStyle>
            <a:lvl1pPr marL="0" indent="0">
              <a:lnSpc>
                <a:spcPct val="95000"/>
              </a:lnSpc>
              <a:spcBef>
                <a:spcPts val="600"/>
              </a:spcBef>
              <a:spcAft>
                <a:spcPts val="1200"/>
              </a:spcAft>
              <a:buNone/>
              <a:defRPr sz="1000" b="0" i="0" spc="100" baseline="0">
                <a:solidFill>
                  <a:srgbClr val="FF0000"/>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TÍTULO (EN ARIAL REGULAR, MAYÚSCULAS Y TAMAÑO 10)</a:t>
            </a:r>
          </a:p>
        </p:txBody>
      </p:sp>
      <p:sp>
        <p:nvSpPr>
          <p:cNvPr id="17" name="Rectángulo 41">
            <a:extLst>
              <a:ext uri="{FF2B5EF4-FFF2-40B4-BE49-F238E27FC236}">
                <a16:creationId xmlns:a16="http://schemas.microsoft.com/office/drawing/2014/main" id="{19560348-9B1E-B849-B6C8-052C9D2DF076}"/>
              </a:ext>
            </a:extLst>
          </p:cNvPr>
          <p:cNvSpPr/>
          <p:nvPr userDrawn="1"/>
        </p:nvSpPr>
        <p:spPr>
          <a:xfrm>
            <a:off x="0" y="0"/>
            <a:ext cx="42180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0" i="0" dirty="0">
              <a:latin typeface="Arial" panose="020B0604020202020204" pitchFamily="34" charset="0"/>
            </a:endParaRPr>
          </a:p>
        </p:txBody>
      </p:sp>
      <p:pic>
        <p:nvPicPr>
          <p:cNvPr id="18" name="Imagen 18">
            <a:extLst>
              <a:ext uri="{FF2B5EF4-FFF2-40B4-BE49-F238E27FC236}">
                <a16:creationId xmlns:a16="http://schemas.microsoft.com/office/drawing/2014/main" id="{7A987A03-59DE-5345-BB28-CE3261BB9143}"/>
              </a:ext>
            </a:extLst>
          </p:cNvPr>
          <p:cNvPicPr>
            <a:picLocks noChangeAspect="1"/>
          </p:cNvPicPr>
          <p:nvPr userDrawn="1"/>
        </p:nvPicPr>
        <p:blipFill>
          <a:blip r:embed="rId2"/>
          <a:stretch>
            <a:fillRect/>
          </a:stretch>
        </p:blipFill>
        <p:spPr>
          <a:xfrm>
            <a:off x="2960" y="326559"/>
            <a:ext cx="480053" cy="288032"/>
          </a:xfrm>
          <a:prstGeom prst="rect">
            <a:avLst/>
          </a:prstGeom>
        </p:spPr>
      </p:pic>
    </p:spTree>
    <p:extLst>
      <p:ext uri="{BB962C8B-B14F-4D97-AF65-F5344CB8AC3E}">
        <p14:creationId xmlns:p14="http://schemas.microsoft.com/office/powerpoint/2010/main" val="344388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 Dividido Gris">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F3901FFE-B156-E04A-B87F-AA1C9F62C78F}"/>
              </a:ext>
            </a:extLst>
          </p:cNvPr>
          <p:cNvSpPr>
            <a:spLocks noGrp="1"/>
          </p:cNvSpPr>
          <p:nvPr>
            <p:ph type="body" sz="quarter" idx="18" hasCustomPrompt="1"/>
          </p:nvPr>
        </p:nvSpPr>
        <p:spPr>
          <a:xfrm>
            <a:off x="7319963" y="1556792"/>
            <a:ext cx="4176712" cy="355482"/>
          </a:xfrm>
        </p:spPr>
        <p:txBody>
          <a:bodyPr anchor="t" anchorCtr="0">
            <a:spAutoFit/>
          </a:bodyPr>
          <a:lstStyle>
            <a:lvl1pPr marL="0" indent="0">
              <a:lnSpc>
                <a:spcPct val="95000"/>
              </a:lnSpc>
              <a:spcBef>
                <a:spcPts val="600"/>
              </a:spcBef>
              <a:spcAft>
                <a:spcPts val="1200"/>
              </a:spcAft>
              <a:buNone/>
              <a:defRPr sz="1800" b="0" i="0" spc="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Clic aquí para agregar contenido.  </a:t>
            </a:r>
          </a:p>
        </p:txBody>
      </p:sp>
      <p:sp>
        <p:nvSpPr>
          <p:cNvPr id="42" name="Rectángulo 41">
            <a:extLst>
              <a:ext uri="{FF2B5EF4-FFF2-40B4-BE49-F238E27FC236}">
                <a16:creationId xmlns:a16="http://schemas.microsoft.com/office/drawing/2014/main" id="{E2621AAE-1228-7048-8BB5-F90E347B88AF}"/>
              </a:ext>
            </a:extLst>
          </p:cNvPr>
          <p:cNvSpPr/>
          <p:nvPr/>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0" i="0" dirty="0">
              <a:latin typeface="Arial" panose="020B0604020202020204" pitchFamily="34" charset="0"/>
            </a:endParaRPr>
          </a:p>
        </p:txBody>
      </p:sp>
      <p:pic>
        <p:nvPicPr>
          <p:cNvPr id="9" name="Imagen 18">
            <a:extLst>
              <a:ext uri="{FF2B5EF4-FFF2-40B4-BE49-F238E27FC236}">
                <a16:creationId xmlns:a16="http://schemas.microsoft.com/office/drawing/2014/main" id="{20986DB1-2414-2D40-8F82-63915C5E2673}"/>
              </a:ext>
            </a:extLst>
          </p:cNvPr>
          <p:cNvPicPr>
            <a:picLocks noChangeAspect="1"/>
          </p:cNvPicPr>
          <p:nvPr/>
        </p:nvPicPr>
        <p:blipFill>
          <a:blip r:embed="rId2"/>
          <a:stretch>
            <a:fillRect/>
          </a:stretch>
        </p:blipFill>
        <p:spPr>
          <a:xfrm>
            <a:off x="2960" y="326559"/>
            <a:ext cx="480053" cy="288032"/>
          </a:xfrm>
          <a:prstGeom prst="rect">
            <a:avLst/>
          </a:prstGeom>
        </p:spPr>
      </p:pic>
      <p:sp>
        <p:nvSpPr>
          <p:cNvPr id="11" name="Text Placeholder 8">
            <a:extLst>
              <a:ext uri="{FF2B5EF4-FFF2-40B4-BE49-F238E27FC236}">
                <a16:creationId xmlns:a16="http://schemas.microsoft.com/office/drawing/2014/main" id="{DAF6BAD2-8163-C944-B9A7-A9559D4355D5}"/>
              </a:ext>
            </a:extLst>
          </p:cNvPr>
          <p:cNvSpPr>
            <a:spLocks noGrp="1"/>
          </p:cNvSpPr>
          <p:nvPr>
            <p:ph type="body" sz="quarter" idx="33" hasCustomPrompt="1"/>
          </p:nvPr>
        </p:nvSpPr>
        <p:spPr>
          <a:xfrm>
            <a:off x="695325" y="2780928"/>
            <a:ext cx="4176713" cy="326243"/>
          </a:xfrm>
        </p:spPr>
        <p:txBody>
          <a:bodyPr wrap="square" anchor="t" anchorCtr="0">
            <a:spAutoFit/>
          </a:bodyPr>
          <a:lstStyle>
            <a:lvl1pPr marL="0" indent="0">
              <a:lnSpc>
                <a:spcPct val="95000"/>
              </a:lnSpc>
              <a:spcBef>
                <a:spcPts val="600"/>
              </a:spcBef>
              <a:spcAft>
                <a:spcPts val="1200"/>
              </a:spcAft>
              <a:buNone/>
              <a:defRPr sz="1600" b="0" i="0" spc="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Clic aquí para agregar texto</a:t>
            </a:r>
          </a:p>
        </p:txBody>
      </p:sp>
      <p:sp>
        <p:nvSpPr>
          <p:cNvPr id="12" name="Título 1">
            <a:extLst>
              <a:ext uri="{FF2B5EF4-FFF2-40B4-BE49-F238E27FC236}">
                <a16:creationId xmlns:a16="http://schemas.microsoft.com/office/drawing/2014/main" id="{4D3E7C2B-F7FF-F043-8612-DE7E80857A53}"/>
              </a:ext>
            </a:extLst>
          </p:cNvPr>
          <p:cNvSpPr>
            <a:spLocks noGrp="1"/>
          </p:cNvSpPr>
          <p:nvPr>
            <p:ph type="title" hasCustomPrompt="1"/>
          </p:nvPr>
        </p:nvSpPr>
        <p:spPr>
          <a:xfrm>
            <a:off x="702374" y="1561430"/>
            <a:ext cx="4169664" cy="757130"/>
          </a:xfrm>
        </p:spPr>
        <p:txBody>
          <a:bodyPr wrap="square" anchor="t" anchorCtr="0">
            <a:spAutoFit/>
          </a:bodyPr>
          <a:lstStyle>
            <a:lvl1pPr>
              <a:spcAft>
                <a:spcPts val="1200"/>
              </a:spcAft>
              <a:defRPr sz="2400" b="1" i="0" spc="0">
                <a:solidFill>
                  <a:schemeClr val="tx1"/>
                </a:solidFill>
                <a:latin typeface="Arial" panose="020B0604020202020204" pitchFamily="34" charset="0"/>
              </a:defRPr>
            </a:lvl1pPr>
          </a:lstStyle>
          <a:p>
            <a:r>
              <a:rPr lang="es-ES" noProof="0" dirty="0"/>
              <a:t>Haga clic para modificar el contenido</a:t>
            </a:r>
            <a:endParaRPr lang="es-ES_tradnl" noProof="0" dirty="0"/>
          </a:p>
        </p:txBody>
      </p:sp>
      <p:sp>
        <p:nvSpPr>
          <p:cNvPr id="7" name="Rectángulo 41">
            <a:extLst>
              <a:ext uri="{FF2B5EF4-FFF2-40B4-BE49-F238E27FC236}">
                <a16:creationId xmlns:a16="http://schemas.microsoft.com/office/drawing/2014/main" id="{10DE7390-D3CF-B74C-9772-CE2E1759A77B}"/>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0" i="0" dirty="0">
              <a:latin typeface="Arial" panose="020B0604020202020204" pitchFamily="34" charset="0"/>
            </a:endParaRPr>
          </a:p>
        </p:txBody>
      </p:sp>
      <p:pic>
        <p:nvPicPr>
          <p:cNvPr id="8" name="Imagen 18">
            <a:extLst>
              <a:ext uri="{FF2B5EF4-FFF2-40B4-BE49-F238E27FC236}">
                <a16:creationId xmlns:a16="http://schemas.microsoft.com/office/drawing/2014/main" id="{7E6B1554-529D-2145-A702-6BD605075ECC}"/>
              </a:ext>
            </a:extLst>
          </p:cNvPr>
          <p:cNvPicPr>
            <a:picLocks noChangeAspect="1"/>
          </p:cNvPicPr>
          <p:nvPr userDrawn="1"/>
        </p:nvPicPr>
        <p:blipFill>
          <a:blip r:embed="rId2"/>
          <a:stretch>
            <a:fillRect/>
          </a:stretch>
        </p:blipFill>
        <p:spPr>
          <a:xfrm>
            <a:off x="2960" y="326559"/>
            <a:ext cx="480053" cy="288032"/>
          </a:xfrm>
          <a:prstGeom prst="rect">
            <a:avLst/>
          </a:prstGeom>
        </p:spPr>
      </p:pic>
    </p:spTree>
    <p:extLst>
      <p:ext uri="{BB962C8B-B14F-4D97-AF65-F5344CB8AC3E}">
        <p14:creationId xmlns:p14="http://schemas.microsoft.com/office/powerpoint/2010/main" val="2635047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 Dividido Rojo">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F3901FFE-B156-E04A-B87F-AA1C9F62C78F}"/>
              </a:ext>
            </a:extLst>
          </p:cNvPr>
          <p:cNvSpPr>
            <a:spLocks noGrp="1"/>
          </p:cNvSpPr>
          <p:nvPr>
            <p:ph type="body" sz="quarter" idx="18" hasCustomPrompt="1"/>
          </p:nvPr>
        </p:nvSpPr>
        <p:spPr>
          <a:xfrm>
            <a:off x="7319963" y="1556792"/>
            <a:ext cx="4176712" cy="355482"/>
          </a:xfrm>
        </p:spPr>
        <p:txBody>
          <a:bodyPr anchor="t" anchorCtr="0">
            <a:spAutoFit/>
          </a:bodyPr>
          <a:lstStyle>
            <a:lvl1pPr marL="0" indent="0">
              <a:lnSpc>
                <a:spcPct val="95000"/>
              </a:lnSpc>
              <a:spcBef>
                <a:spcPts val="600"/>
              </a:spcBef>
              <a:spcAft>
                <a:spcPts val="1200"/>
              </a:spcAft>
              <a:buNone/>
              <a:defRPr sz="1800" b="0" i="0" spc="0">
                <a:solidFill>
                  <a:schemeClr val="tx1"/>
                </a:solidFill>
                <a:latin typeface="Arial" panose="020B0604020202020204" pitchFamily="34" charset="0"/>
              </a:defRPr>
            </a:lvl1pPr>
            <a:lvl2pPr marL="269875" indent="0">
              <a:lnSpc>
                <a:spcPct val="85000"/>
              </a:lnSpc>
              <a:spcBef>
                <a:spcPts val="600"/>
              </a:spcBef>
              <a:spcAft>
                <a:spcPts val="0"/>
              </a:spcAft>
              <a:buNone/>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s-ES_tradnl" noProof="0" dirty="0"/>
              <a:t>Clic aquí para agregar contenido.  </a:t>
            </a:r>
          </a:p>
        </p:txBody>
      </p:sp>
      <p:pic>
        <p:nvPicPr>
          <p:cNvPr id="9" name="Imagen 18">
            <a:extLst>
              <a:ext uri="{FF2B5EF4-FFF2-40B4-BE49-F238E27FC236}">
                <a16:creationId xmlns:a16="http://schemas.microsoft.com/office/drawing/2014/main" id="{20986DB1-2414-2D40-8F82-63915C5E2673}"/>
              </a:ext>
            </a:extLst>
          </p:cNvPr>
          <p:cNvPicPr>
            <a:picLocks noChangeAspect="1"/>
          </p:cNvPicPr>
          <p:nvPr/>
        </p:nvPicPr>
        <p:blipFill>
          <a:blip r:embed="rId2"/>
          <a:stretch>
            <a:fillRect/>
          </a:stretch>
        </p:blipFill>
        <p:spPr>
          <a:xfrm>
            <a:off x="2960" y="326559"/>
            <a:ext cx="480053" cy="288032"/>
          </a:xfrm>
          <a:prstGeom prst="rect">
            <a:avLst/>
          </a:prstGeom>
        </p:spPr>
      </p:pic>
      <p:sp>
        <p:nvSpPr>
          <p:cNvPr id="7" name="Rectángulo 81">
            <a:extLst>
              <a:ext uri="{FF2B5EF4-FFF2-40B4-BE49-F238E27FC236}">
                <a16:creationId xmlns:a16="http://schemas.microsoft.com/office/drawing/2014/main" id="{98A7E4EA-3E22-B04A-9B13-196216AA7138}"/>
              </a:ext>
            </a:extLst>
          </p:cNvPr>
          <p:cNvSpPr/>
          <p:nvPr/>
        </p:nvSpPr>
        <p:spPr>
          <a:xfrm>
            <a:off x="6023454" y="0"/>
            <a:ext cx="6168545" cy="6858000"/>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0" i="0" dirty="0">
              <a:latin typeface="Arial" panose="020B0604020202020204" pitchFamily="34" charset="0"/>
            </a:endParaRPr>
          </a:p>
        </p:txBody>
      </p:sp>
      <p:sp>
        <p:nvSpPr>
          <p:cNvPr id="10" name="Título 1">
            <a:extLst>
              <a:ext uri="{FF2B5EF4-FFF2-40B4-BE49-F238E27FC236}">
                <a16:creationId xmlns:a16="http://schemas.microsoft.com/office/drawing/2014/main" id="{7A710502-EA7F-654F-974C-683AA556EFC6}"/>
              </a:ext>
            </a:extLst>
          </p:cNvPr>
          <p:cNvSpPr>
            <a:spLocks noGrp="1"/>
          </p:cNvSpPr>
          <p:nvPr>
            <p:ph type="title" hasCustomPrompt="1"/>
          </p:nvPr>
        </p:nvSpPr>
        <p:spPr>
          <a:xfrm>
            <a:off x="483013" y="369909"/>
            <a:ext cx="4529530" cy="244682"/>
          </a:xfrm>
        </p:spPr>
        <p:txBody>
          <a:bodyPr wrap="square" anchor="t" anchorCtr="0">
            <a:spAutoFit/>
          </a:bodyPr>
          <a:lstStyle>
            <a:lvl1pPr>
              <a:spcAft>
                <a:spcPts val="1200"/>
              </a:spcAft>
              <a:defRPr lang="es-ES_tradnl" sz="1100" b="0" i="0" kern="1200" spc="300" noProof="0" dirty="0">
                <a:solidFill>
                  <a:schemeClr val="tx1"/>
                </a:solidFill>
                <a:latin typeface="Arial" panose="020B0604020202020204" pitchFamily="34" charset="0"/>
                <a:ea typeface="+mn-ea"/>
                <a:cs typeface="+mn-cs"/>
              </a:defRPr>
            </a:lvl1pPr>
          </a:lstStyle>
          <a:p>
            <a:pPr marL="0" lvl="0" algn="l" defTabSz="914400" rtl="0" eaLnBrk="1" latinLnBrk="0" hangingPunct="1"/>
            <a:r>
              <a:rPr lang="es-ES" noProof="0" dirty="0"/>
              <a:t>HAGA CLIC PARA MODIFICAR EL TITULO</a:t>
            </a:r>
            <a:endParaRPr lang="es-ES_tradnl" noProof="0" dirty="0"/>
          </a:p>
        </p:txBody>
      </p:sp>
      <p:pic>
        <p:nvPicPr>
          <p:cNvPr id="6" name="Imagen 18">
            <a:extLst>
              <a:ext uri="{FF2B5EF4-FFF2-40B4-BE49-F238E27FC236}">
                <a16:creationId xmlns:a16="http://schemas.microsoft.com/office/drawing/2014/main" id="{DDDECD50-BF06-034E-8DE9-CD5194659A79}"/>
              </a:ext>
            </a:extLst>
          </p:cNvPr>
          <p:cNvPicPr>
            <a:picLocks noChangeAspect="1"/>
          </p:cNvPicPr>
          <p:nvPr userDrawn="1"/>
        </p:nvPicPr>
        <p:blipFill>
          <a:blip r:embed="rId2"/>
          <a:stretch>
            <a:fillRect/>
          </a:stretch>
        </p:blipFill>
        <p:spPr>
          <a:xfrm>
            <a:off x="2960" y="326559"/>
            <a:ext cx="480053" cy="288032"/>
          </a:xfrm>
          <a:prstGeom prst="rect">
            <a:avLst/>
          </a:prstGeom>
        </p:spPr>
      </p:pic>
      <p:sp>
        <p:nvSpPr>
          <p:cNvPr id="8" name="Rectángulo 81">
            <a:extLst>
              <a:ext uri="{FF2B5EF4-FFF2-40B4-BE49-F238E27FC236}">
                <a16:creationId xmlns:a16="http://schemas.microsoft.com/office/drawing/2014/main" id="{576E1FE0-A7B2-0547-AD3A-F059F59F61D8}"/>
              </a:ext>
            </a:extLst>
          </p:cNvPr>
          <p:cNvSpPr/>
          <p:nvPr userDrawn="1"/>
        </p:nvSpPr>
        <p:spPr>
          <a:xfrm>
            <a:off x="6023454" y="0"/>
            <a:ext cx="6168545" cy="6858000"/>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0" i="0" dirty="0">
              <a:latin typeface="Arial" panose="020B0604020202020204" pitchFamily="34" charset="0"/>
            </a:endParaRPr>
          </a:p>
        </p:txBody>
      </p:sp>
    </p:spTree>
    <p:extLst>
      <p:ext uri="{BB962C8B-B14F-4D97-AF65-F5344CB8AC3E}">
        <p14:creationId xmlns:p14="http://schemas.microsoft.com/office/powerpoint/2010/main" val="375139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dice">
    <p:bg>
      <p:bgRef idx="1001">
        <a:schemeClr val="bg2"/>
      </p:bgRef>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1C723498-CB93-D347-B277-DF61FF63DDC4}"/>
              </a:ext>
            </a:extLst>
          </p:cNvPr>
          <p:cNvSpPr/>
          <p:nvPr/>
        </p:nvSpPr>
        <p:spPr>
          <a:xfrm>
            <a:off x="1" y="0"/>
            <a:ext cx="5735960" cy="68611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i="0" dirty="0">
              <a:latin typeface="Arial" panose="020B0604020202020204" pitchFamily="34" charset="0"/>
            </a:endParaRPr>
          </a:p>
        </p:txBody>
      </p:sp>
      <p:sp>
        <p:nvSpPr>
          <p:cNvPr id="14" name="Rectángulo 13">
            <a:extLst>
              <a:ext uri="{FF2B5EF4-FFF2-40B4-BE49-F238E27FC236}">
                <a16:creationId xmlns:a16="http://schemas.microsoft.com/office/drawing/2014/main" id="{2500CEC2-50C7-7844-A0AA-A97A466D98C0}"/>
              </a:ext>
            </a:extLst>
          </p:cNvPr>
          <p:cNvSpPr/>
          <p:nvPr/>
        </p:nvSpPr>
        <p:spPr>
          <a:xfrm>
            <a:off x="5735960" y="0"/>
            <a:ext cx="488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0" i="0" dirty="0">
              <a:latin typeface="Arial" panose="020B0604020202020204" pitchFamily="34" charset="0"/>
            </a:endParaRPr>
          </a:p>
        </p:txBody>
      </p:sp>
      <p:sp>
        <p:nvSpPr>
          <p:cNvPr id="7" name="Title 1">
            <a:extLst>
              <a:ext uri="{FF2B5EF4-FFF2-40B4-BE49-F238E27FC236}">
                <a16:creationId xmlns:a16="http://schemas.microsoft.com/office/drawing/2014/main" id="{569D42C5-CB8F-2240-A480-321123B9A633}"/>
              </a:ext>
            </a:extLst>
          </p:cNvPr>
          <p:cNvSpPr>
            <a:spLocks noGrp="1"/>
          </p:cNvSpPr>
          <p:nvPr>
            <p:ph type="title" hasCustomPrompt="1"/>
          </p:nvPr>
        </p:nvSpPr>
        <p:spPr>
          <a:xfrm>
            <a:off x="695325" y="2718605"/>
            <a:ext cx="4176713" cy="801823"/>
          </a:xfrm>
        </p:spPr>
        <p:txBody>
          <a:bodyPr tIns="0" anchor="t" anchorCtr="0">
            <a:spAutoFit/>
          </a:bodyPr>
          <a:lstStyle>
            <a:lvl1pPr algn="l">
              <a:lnSpc>
                <a:spcPts val="6400"/>
              </a:lnSpc>
              <a:spcAft>
                <a:spcPts val="600"/>
              </a:spcAft>
              <a:defRPr sz="4800" b="1" i="0" cap="none" baseline="0">
                <a:solidFill>
                  <a:schemeClr val="bg1"/>
                </a:solidFill>
                <a:latin typeface="Arial" panose="020B0604020202020204" pitchFamily="34" charset="0"/>
              </a:defRPr>
            </a:lvl1pPr>
          </a:lstStyle>
          <a:p>
            <a:r>
              <a:rPr lang="es-ES_tradnl" noProof="0" dirty="0"/>
              <a:t>Contenido </a:t>
            </a:r>
          </a:p>
        </p:txBody>
      </p:sp>
      <p:sp>
        <p:nvSpPr>
          <p:cNvPr id="21" name="Marcador de texto 20">
            <a:extLst>
              <a:ext uri="{FF2B5EF4-FFF2-40B4-BE49-F238E27FC236}">
                <a16:creationId xmlns:a16="http://schemas.microsoft.com/office/drawing/2014/main" id="{1CE34FAE-E2AD-184E-9EEC-C3D16C4ED96A}"/>
              </a:ext>
            </a:extLst>
          </p:cNvPr>
          <p:cNvSpPr>
            <a:spLocks noGrp="1"/>
          </p:cNvSpPr>
          <p:nvPr>
            <p:ph type="body" sz="quarter" idx="18" hasCustomPrompt="1"/>
          </p:nvPr>
        </p:nvSpPr>
        <p:spPr>
          <a:xfrm>
            <a:off x="8060589" y="2718605"/>
            <a:ext cx="3436086" cy="1836400"/>
          </a:xfrm>
        </p:spPr>
        <p:txBody>
          <a:bodyPr anchor="t" anchorCtr="0">
            <a:spAutoFit/>
          </a:bodyPr>
          <a:lstStyle>
            <a:lvl1pPr marL="0" indent="0">
              <a:lnSpc>
                <a:spcPct val="100000"/>
              </a:lnSpc>
              <a:buNone/>
              <a:defRPr sz="1600" b="1" i="0">
                <a:latin typeface="Arial" panose="020B0604020202020204" pitchFamily="34" charset="0"/>
              </a:defRPr>
            </a:lvl1pPr>
          </a:lstStyle>
          <a:p>
            <a:pPr lvl="0"/>
            <a:r>
              <a:rPr lang="es-ES" dirty="0"/>
              <a:t>Tema 1</a:t>
            </a:r>
          </a:p>
          <a:p>
            <a:pPr lvl="0"/>
            <a:r>
              <a:rPr lang="es-ES" dirty="0"/>
              <a:t>Tema 2 </a:t>
            </a:r>
          </a:p>
          <a:p>
            <a:pPr lvl="0"/>
            <a:r>
              <a:rPr lang="es-ES" dirty="0"/>
              <a:t>Tema 3</a:t>
            </a:r>
          </a:p>
          <a:p>
            <a:pPr lvl="0"/>
            <a:r>
              <a:rPr lang="es-ES" dirty="0"/>
              <a:t>Tema 4</a:t>
            </a:r>
          </a:p>
          <a:p>
            <a:pPr lvl="0"/>
            <a:r>
              <a:rPr lang="es-ES" dirty="0"/>
              <a:t>Tema 5</a:t>
            </a:r>
            <a:endParaRPr lang="es-CO" dirty="0"/>
          </a:p>
        </p:txBody>
      </p:sp>
      <p:sp>
        <p:nvSpPr>
          <p:cNvPr id="22" name="Marcador de texto 20">
            <a:extLst>
              <a:ext uri="{FF2B5EF4-FFF2-40B4-BE49-F238E27FC236}">
                <a16:creationId xmlns:a16="http://schemas.microsoft.com/office/drawing/2014/main" id="{4E70C248-8340-C74D-B57D-34B96C7E8AE9}"/>
              </a:ext>
            </a:extLst>
          </p:cNvPr>
          <p:cNvSpPr>
            <a:spLocks noGrp="1"/>
          </p:cNvSpPr>
          <p:nvPr>
            <p:ph type="body" sz="quarter" idx="19" hasCustomPrompt="1"/>
          </p:nvPr>
        </p:nvSpPr>
        <p:spPr>
          <a:xfrm>
            <a:off x="7319963" y="2718605"/>
            <a:ext cx="606436" cy="1836400"/>
          </a:xfrm>
        </p:spPr>
        <p:txBody>
          <a:bodyPr anchor="t" anchorCtr="0">
            <a:spAutoFit/>
          </a:bodyPr>
          <a:lstStyle>
            <a:lvl1pPr marL="0" indent="0">
              <a:lnSpc>
                <a:spcPct val="100000"/>
              </a:lnSpc>
              <a:buNone/>
              <a:defRPr sz="1600" b="0" i="0">
                <a:latin typeface="Arial" panose="020B0604020202020204" pitchFamily="34" charset="0"/>
              </a:defRPr>
            </a:lvl1pPr>
          </a:lstStyle>
          <a:p>
            <a:pPr lvl="0"/>
            <a:r>
              <a:rPr lang="es-ES" dirty="0"/>
              <a:t>1.</a:t>
            </a:r>
          </a:p>
          <a:p>
            <a:pPr lvl="0"/>
            <a:r>
              <a:rPr lang="es-ES" dirty="0"/>
              <a:t>2.</a:t>
            </a:r>
          </a:p>
          <a:p>
            <a:pPr lvl="0"/>
            <a:r>
              <a:rPr lang="es-ES" dirty="0"/>
              <a:t>3.</a:t>
            </a:r>
          </a:p>
          <a:p>
            <a:pPr lvl="0"/>
            <a:r>
              <a:rPr lang="es-ES" dirty="0"/>
              <a:t>4.</a:t>
            </a:r>
          </a:p>
          <a:p>
            <a:pPr lvl="0"/>
            <a:r>
              <a:rPr lang="es-ES" dirty="0"/>
              <a:t>5.</a:t>
            </a:r>
            <a:endParaRPr lang="es-CO" dirty="0"/>
          </a:p>
        </p:txBody>
      </p:sp>
      <p:pic>
        <p:nvPicPr>
          <p:cNvPr id="15" name="Imagen 14">
            <a:extLst>
              <a:ext uri="{FF2B5EF4-FFF2-40B4-BE49-F238E27FC236}">
                <a16:creationId xmlns:a16="http://schemas.microsoft.com/office/drawing/2014/main" id="{6D04EACA-8DFC-0B49-A4F9-7E094B29B7DC}"/>
              </a:ext>
            </a:extLst>
          </p:cNvPr>
          <p:cNvPicPr>
            <a:picLocks noChangeAspect="1"/>
          </p:cNvPicPr>
          <p:nvPr/>
        </p:nvPicPr>
        <p:blipFill>
          <a:blip r:embed="rId2"/>
          <a:stretch>
            <a:fillRect/>
          </a:stretch>
        </p:blipFill>
        <p:spPr>
          <a:xfrm>
            <a:off x="0" y="539495"/>
            <a:ext cx="1325218" cy="795131"/>
          </a:xfrm>
          <a:prstGeom prst="rect">
            <a:avLst/>
          </a:prstGeom>
        </p:spPr>
      </p:pic>
      <p:sp>
        <p:nvSpPr>
          <p:cNvPr id="8" name="Rectángulo 12">
            <a:extLst>
              <a:ext uri="{FF2B5EF4-FFF2-40B4-BE49-F238E27FC236}">
                <a16:creationId xmlns:a16="http://schemas.microsoft.com/office/drawing/2014/main" id="{020D263A-535A-1742-8F98-961A5E071FD4}"/>
              </a:ext>
            </a:extLst>
          </p:cNvPr>
          <p:cNvSpPr/>
          <p:nvPr userDrawn="1"/>
        </p:nvSpPr>
        <p:spPr>
          <a:xfrm>
            <a:off x="1" y="0"/>
            <a:ext cx="5735960" cy="68611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i="0" dirty="0">
              <a:latin typeface="Arial" panose="020B0604020202020204" pitchFamily="34" charset="0"/>
            </a:endParaRPr>
          </a:p>
        </p:txBody>
      </p:sp>
      <p:sp>
        <p:nvSpPr>
          <p:cNvPr id="9" name="Rectángulo 13">
            <a:extLst>
              <a:ext uri="{FF2B5EF4-FFF2-40B4-BE49-F238E27FC236}">
                <a16:creationId xmlns:a16="http://schemas.microsoft.com/office/drawing/2014/main" id="{6351BA9E-EFB5-D344-8E3D-68639EE36266}"/>
              </a:ext>
            </a:extLst>
          </p:cNvPr>
          <p:cNvSpPr/>
          <p:nvPr userDrawn="1"/>
        </p:nvSpPr>
        <p:spPr>
          <a:xfrm>
            <a:off x="5735960" y="0"/>
            <a:ext cx="488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0" i="0" dirty="0">
              <a:latin typeface="Arial" panose="020B0604020202020204" pitchFamily="34" charset="0"/>
            </a:endParaRPr>
          </a:p>
        </p:txBody>
      </p:sp>
      <p:pic>
        <p:nvPicPr>
          <p:cNvPr id="10" name="Imagen 14">
            <a:extLst>
              <a:ext uri="{FF2B5EF4-FFF2-40B4-BE49-F238E27FC236}">
                <a16:creationId xmlns:a16="http://schemas.microsoft.com/office/drawing/2014/main" id="{14AFD163-8D29-F944-9E13-E1AF5F70B241}"/>
              </a:ext>
            </a:extLst>
          </p:cNvPr>
          <p:cNvPicPr>
            <a:picLocks noChangeAspect="1"/>
          </p:cNvPicPr>
          <p:nvPr userDrawn="1"/>
        </p:nvPicPr>
        <p:blipFill>
          <a:blip r:embed="rId2"/>
          <a:stretch>
            <a:fillRect/>
          </a:stretch>
        </p:blipFill>
        <p:spPr>
          <a:xfrm>
            <a:off x="0" y="539495"/>
            <a:ext cx="1325218" cy="795131"/>
          </a:xfrm>
          <a:prstGeom prst="rect">
            <a:avLst/>
          </a:prstGeom>
        </p:spPr>
      </p:pic>
    </p:spTree>
    <p:extLst>
      <p:ext uri="{BB962C8B-B14F-4D97-AF65-F5344CB8AC3E}">
        <p14:creationId xmlns:p14="http://schemas.microsoft.com/office/powerpoint/2010/main" val="32606140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70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ierre Agradecimiento">
    <p:bg>
      <p:bgRef idx="1002">
        <a:schemeClr val="bg2"/>
      </p:bgRef>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454966-CA39-894C-9B69-E736DF19ED24}"/>
              </a:ext>
            </a:extLst>
          </p:cNvPr>
          <p:cNvPicPr>
            <a:picLocks noChangeAspect="1"/>
          </p:cNvPicPr>
          <p:nvPr/>
        </p:nvPicPr>
        <p:blipFill>
          <a:blip r:embed="rId2"/>
          <a:stretch>
            <a:fillRect/>
          </a:stretch>
        </p:blipFill>
        <p:spPr>
          <a:xfrm>
            <a:off x="0" y="576470"/>
            <a:ext cx="1325218" cy="795131"/>
          </a:xfrm>
          <a:prstGeom prst="rect">
            <a:avLst/>
          </a:prstGeom>
        </p:spPr>
      </p:pic>
      <p:sp>
        <p:nvSpPr>
          <p:cNvPr id="9" name="Rectángulo 8">
            <a:extLst>
              <a:ext uri="{FF2B5EF4-FFF2-40B4-BE49-F238E27FC236}">
                <a16:creationId xmlns:a16="http://schemas.microsoft.com/office/drawing/2014/main" id="{EFB36956-B09F-014C-BBC5-C548B0AB01C9}"/>
              </a:ext>
            </a:extLst>
          </p:cNvPr>
          <p:cNvSpPr/>
          <p:nvPr/>
        </p:nvSpPr>
        <p:spPr>
          <a:xfrm>
            <a:off x="582284" y="4077072"/>
            <a:ext cx="3982708" cy="769441"/>
          </a:xfrm>
          <a:prstGeom prst="rect">
            <a:avLst/>
          </a:prstGeom>
        </p:spPr>
        <p:txBody>
          <a:bodyPr wrap="square">
            <a:spAutoFit/>
          </a:bodyPr>
          <a:lstStyle/>
          <a:p>
            <a:r>
              <a:rPr lang="es-ES" sz="4400" b="0" i="0" dirty="0">
                <a:latin typeface="Arial" panose="020B0604020202020204" pitchFamily="34" charset="0"/>
              </a:rPr>
              <a:t>Gracias</a:t>
            </a:r>
            <a:endParaRPr lang="es-CO" sz="4400" b="0" i="0" dirty="0">
              <a:latin typeface="Arial" panose="020B0604020202020204" pitchFamily="34" charset="0"/>
            </a:endParaRPr>
          </a:p>
        </p:txBody>
      </p:sp>
      <p:sp>
        <p:nvSpPr>
          <p:cNvPr id="2" name="Rectángulo 1">
            <a:extLst>
              <a:ext uri="{FF2B5EF4-FFF2-40B4-BE49-F238E27FC236}">
                <a16:creationId xmlns:a16="http://schemas.microsoft.com/office/drawing/2014/main" id="{C353550F-E0CA-534D-B451-C1FA27255ED2}"/>
              </a:ext>
            </a:extLst>
          </p:cNvPr>
          <p:cNvSpPr/>
          <p:nvPr/>
        </p:nvSpPr>
        <p:spPr>
          <a:xfrm>
            <a:off x="695325" y="3861048"/>
            <a:ext cx="360115"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7" name="Imagen 36">
            <a:extLst>
              <a:ext uri="{FF2B5EF4-FFF2-40B4-BE49-F238E27FC236}">
                <a16:creationId xmlns:a16="http://schemas.microsoft.com/office/drawing/2014/main" id="{431C5812-4DCB-CB4A-98DC-7E4B5DD35854}"/>
              </a:ext>
            </a:extLst>
          </p:cNvPr>
          <p:cNvPicPr>
            <a:picLocks noChangeAspect="1"/>
          </p:cNvPicPr>
          <p:nvPr/>
        </p:nvPicPr>
        <p:blipFill>
          <a:blip r:embed="rId3"/>
          <a:stretch>
            <a:fillRect/>
          </a:stretch>
        </p:blipFill>
        <p:spPr>
          <a:xfrm>
            <a:off x="10128448" y="5733256"/>
            <a:ext cx="1454660" cy="615693"/>
          </a:xfrm>
          <a:prstGeom prst="rect">
            <a:avLst/>
          </a:prstGeom>
        </p:spPr>
      </p:pic>
      <p:pic>
        <p:nvPicPr>
          <p:cNvPr id="8" name="Imagen 5">
            <a:extLst>
              <a:ext uri="{FF2B5EF4-FFF2-40B4-BE49-F238E27FC236}">
                <a16:creationId xmlns:a16="http://schemas.microsoft.com/office/drawing/2014/main" id="{AE62F68D-6434-EE4C-9138-9F52B616D187}"/>
              </a:ext>
            </a:extLst>
          </p:cNvPr>
          <p:cNvPicPr>
            <a:picLocks noChangeAspect="1"/>
          </p:cNvPicPr>
          <p:nvPr userDrawn="1"/>
        </p:nvPicPr>
        <p:blipFill>
          <a:blip r:embed="rId2"/>
          <a:stretch>
            <a:fillRect/>
          </a:stretch>
        </p:blipFill>
        <p:spPr>
          <a:xfrm>
            <a:off x="0" y="576470"/>
            <a:ext cx="1325218" cy="795131"/>
          </a:xfrm>
          <a:prstGeom prst="rect">
            <a:avLst/>
          </a:prstGeom>
        </p:spPr>
      </p:pic>
      <p:sp>
        <p:nvSpPr>
          <p:cNvPr id="10" name="Rectángulo 8">
            <a:extLst>
              <a:ext uri="{FF2B5EF4-FFF2-40B4-BE49-F238E27FC236}">
                <a16:creationId xmlns:a16="http://schemas.microsoft.com/office/drawing/2014/main" id="{EE63B0FA-E689-6243-B763-4D6DF774A997}"/>
              </a:ext>
            </a:extLst>
          </p:cNvPr>
          <p:cNvSpPr/>
          <p:nvPr userDrawn="1"/>
        </p:nvSpPr>
        <p:spPr>
          <a:xfrm>
            <a:off x="582284" y="4077072"/>
            <a:ext cx="3982708" cy="769441"/>
          </a:xfrm>
          <a:prstGeom prst="rect">
            <a:avLst/>
          </a:prstGeom>
        </p:spPr>
        <p:txBody>
          <a:bodyPr wrap="square">
            <a:spAutoFit/>
          </a:bodyPr>
          <a:lstStyle/>
          <a:p>
            <a:r>
              <a:rPr lang="es-ES" sz="4400" b="0" i="0" dirty="0">
                <a:latin typeface="Arial" panose="020B0604020202020204" pitchFamily="34" charset="0"/>
              </a:rPr>
              <a:t>Gracias</a:t>
            </a:r>
            <a:endParaRPr lang="es-CO" sz="4400" b="0" i="0" dirty="0">
              <a:latin typeface="Arial" panose="020B0604020202020204" pitchFamily="34" charset="0"/>
            </a:endParaRPr>
          </a:p>
        </p:txBody>
      </p:sp>
      <p:sp>
        <p:nvSpPr>
          <p:cNvPr id="11" name="Rectángulo 1">
            <a:extLst>
              <a:ext uri="{FF2B5EF4-FFF2-40B4-BE49-F238E27FC236}">
                <a16:creationId xmlns:a16="http://schemas.microsoft.com/office/drawing/2014/main" id="{BCC7F90F-91EF-4F42-A5C0-F2C35AE7E663}"/>
              </a:ext>
            </a:extLst>
          </p:cNvPr>
          <p:cNvSpPr/>
          <p:nvPr userDrawn="1"/>
        </p:nvSpPr>
        <p:spPr>
          <a:xfrm>
            <a:off x="695325" y="3861048"/>
            <a:ext cx="360115"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12" name="Imagen 36">
            <a:extLst>
              <a:ext uri="{FF2B5EF4-FFF2-40B4-BE49-F238E27FC236}">
                <a16:creationId xmlns:a16="http://schemas.microsoft.com/office/drawing/2014/main" id="{311F8073-7FFC-9E44-AB57-A554E61C34F7}"/>
              </a:ext>
            </a:extLst>
          </p:cNvPr>
          <p:cNvPicPr>
            <a:picLocks noChangeAspect="1"/>
          </p:cNvPicPr>
          <p:nvPr userDrawn="1"/>
        </p:nvPicPr>
        <p:blipFill>
          <a:blip r:embed="rId3"/>
          <a:stretch>
            <a:fillRect/>
          </a:stretch>
        </p:blipFill>
        <p:spPr>
          <a:xfrm>
            <a:off x="10128448" y="5733256"/>
            <a:ext cx="1454660" cy="615693"/>
          </a:xfrm>
          <a:prstGeom prst="rect">
            <a:avLst/>
          </a:prstGeom>
        </p:spPr>
      </p:pic>
    </p:spTree>
    <p:extLst>
      <p:ext uri="{BB962C8B-B14F-4D97-AF65-F5344CB8AC3E}">
        <p14:creationId xmlns:p14="http://schemas.microsoft.com/office/powerpoint/2010/main" val="424285558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icio Capitulo">
    <p:bg>
      <p:bgRef idx="1001">
        <a:schemeClr val="bg2"/>
      </p:bgRef>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F4B7E78-3DEB-DC46-BD12-9098937A604B}"/>
              </a:ext>
            </a:extLst>
          </p:cNvPr>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i="0" dirty="0">
              <a:latin typeface="Arial" panose="020B0604020202020204" pitchFamily="34" charset="0"/>
            </a:endParaRPr>
          </a:p>
        </p:txBody>
      </p:sp>
      <p:sp>
        <p:nvSpPr>
          <p:cNvPr id="3" name="Marcador de posición de imagen 2">
            <a:extLst>
              <a:ext uri="{FF2B5EF4-FFF2-40B4-BE49-F238E27FC236}">
                <a16:creationId xmlns:a16="http://schemas.microsoft.com/office/drawing/2014/main" id="{6347D853-5665-E045-9C39-3C2D491F8C4F}"/>
              </a:ext>
            </a:extLst>
          </p:cNvPr>
          <p:cNvSpPr>
            <a:spLocks noGrp="1"/>
          </p:cNvSpPr>
          <p:nvPr>
            <p:ph type="pic" sz="quarter" idx="20" hasCustomPrompt="1"/>
          </p:nvPr>
        </p:nvSpPr>
        <p:spPr>
          <a:xfrm>
            <a:off x="6102695" y="0"/>
            <a:ext cx="6096000" cy="6858000"/>
          </a:xfrm>
        </p:spPr>
        <p:txBody>
          <a:bodyPr vert="horz" lIns="720000" tIns="2160000" rIns="1440000" bIns="720000" rtlCol="0" anchor="t" anchorCtr="1">
            <a:normAutofit/>
          </a:bodyPr>
          <a:lstStyle>
            <a:lvl1pPr>
              <a:buFontTx/>
              <a:buNone/>
              <a:defRPr lang="es-CO" sz="1600" dirty="0">
                <a:solidFill>
                  <a:schemeClr val="bg1"/>
                </a:solidFill>
              </a:defRPr>
            </a:lvl1pPr>
          </a:lstStyle>
          <a:p>
            <a:pPr marL="0" lvl="0" indent="0" algn="ctr">
              <a:buFontTx/>
              <a:buNone/>
            </a:pPr>
            <a:r>
              <a:rPr lang="es-ES" dirty="0"/>
              <a:t>Haga clic en el icono </a:t>
            </a:r>
            <a:br>
              <a:rPr lang="es-ES" dirty="0"/>
            </a:br>
            <a:r>
              <a:rPr lang="es-ES" dirty="0"/>
              <a:t>para agregar </a:t>
            </a:r>
            <a:br>
              <a:rPr lang="es-ES" dirty="0"/>
            </a:br>
            <a:r>
              <a:rPr lang="es-ES" dirty="0"/>
              <a:t>una imagen</a:t>
            </a:r>
            <a:endParaRPr lang="es-CO" dirty="0"/>
          </a:p>
        </p:txBody>
      </p:sp>
      <p:sp>
        <p:nvSpPr>
          <p:cNvPr id="19" name="Rectángulo 18">
            <a:extLst>
              <a:ext uri="{FF2B5EF4-FFF2-40B4-BE49-F238E27FC236}">
                <a16:creationId xmlns:a16="http://schemas.microsoft.com/office/drawing/2014/main" id="{51376B3D-99D8-624E-A78D-2958F47AF12C}"/>
              </a:ext>
            </a:extLst>
          </p:cNvPr>
          <p:cNvSpPr/>
          <p:nvPr/>
        </p:nvSpPr>
        <p:spPr>
          <a:xfrm>
            <a:off x="0" y="0"/>
            <a:ext cx="56070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0" i="0" dirty="0">
              <a:latin typeface="Arial" panose="020B0604020202020204" pitchFamily="34" charset="0"/>
            </a:endParaRPr>
          </a:p>
        </p:txBody>
      </p:sp>
      <p:sp>
        <p:nvSpPr>
          <p:cNvPr id="11" name="Title 1">
            <a:extLst>
              <a:ext uri="{FF2B5EF4-FFF2-40B4-BE49-F238E27FC236}">
                <a16:creationId xmlns:a16="http://schemas.microsoft.com/office/drawing/2014/main" id="{2B6D1F12-1109-6348-BB06-DC008A51EBE0}"/>
              </a:ext>
            </a:extLst>
          </p:cNvPr>
          <p:cNvSpPr>
            <a:spLocks noGrp="1"/>
          </p:cNvSpPr>
          <p:nvPr>
            <p:ph type="title" hasCustomPrompt="1"/>
          </p:nvPr>
        </p:nvSpPr>
        <p:spPr>
          <a:xfrm>
            <a:off x="695325" y="3573016"/>
            <a:ext cx="4176713" cy="1374735"/>
          </a:xfrm>
        </p:spPr>
        <p:txBody>
          <a:bodyPr vert="horz" lIns="91440" tIns="45720" rIns="91440" bIns="45720" rtlCol="0" anchor="t" anchorCtr="0">
            <a:spAutoFit/>
          </a:bodyPr>
          <a:lstStyle>
            <a:lvl1pPr algn="r">
              <a:defRPr lang="es-ES_tradnl" sz="4800" b="1" cap="none" noProof="0" dirty="0">
                <a:solidFill>
                  <a:srgbClr val="FF0000"/>
                </a:solidFill>
              </a:defRPr>
            </a:lvl1pPr>
          </a:lstStyle>
          <a:p>
            <a:pPr lvl="0">
              <a:lnSpc>
                <a:spcPts val="5000"/>
              </a:lnSpc>
              <a:spcAft>
                <a:spcPts val="600"/>
              </a:spcAft>
            </a:pPr>
            <a:r>
              <a:rPr lang="es-ES_tradnl" noProof="0" dirty="0"/>
              <a:t>Título del capítulo</a:t>
            </a:r>
          </a:p>
        </p:txBody>
      </p:sp>
      <p:sp>
        <p:nvSpPr>
          <p:cNvPr id="12" name="Text Placeholder 9">
            <a:extLst>
              <a:ext uri="{FF2B5EF4-FFF2-40B4-BE49-F238E27FC236}">
                <a16:creationId xmlns:a16="http://schemas.microsoft.com/office/drawing/2014/main" id="{2C98BF53-140B-4D4B-AE3C-84912D9A1BEE}"/>
              </a:ext>
            </a:extLst>
          </p:cNvPr>
          <p:cNvSpPr>
            <a:spLocks noGrp="1"/>
          </p:cNvSpPr>
          <p:nvPr>
            <p:ph type="body" sz="quarter" idx="15" hasCustomPrompt="1"/>
          </p:nvPr>
        </p:nvSpPr>
        <p:spPr>
          <a:xfrm>
            <a:off x="695325" y="1896958"/>
            <a:ext cx="4173538" cy="1934376"/>
          </a:xfrm>
        </p:spPr>
        <p:txBody>
          <a:bodyPr wrap="square" anchor="t" anchorCtr="0">
            <a:spAutoFit/>
          </a:bodyPr>
          <a:lstStyle>
            <a:lvl1pPr algn="r">
              <a:buFontTx/>
              <a:buNone/>
              <a:defRPr sz="13300" b="0" i="0">
                <a:solidFill>
                  <a:srgbClr val="FF0000"/>
                </a:solidFill>
                <a:latin typeface="Arial" panose="020B060402020202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s-ES_tradnl" noProof="0" dirty="0"/>
              <a:t>##</a:t>
            </a:r>
          </a:p>
        </p:txBody>
      </p:sp>
      <p:pic>
        <p:nvPicPr>
          <p:cNvPr id="15" name="Imagen 14">
            <a:extLst>
              <a:ext uri="{FF2B5EF4-FFF2-40B4-BE49-F238E27FC236}">
                <a16:creationId xmlns:a16="http://schemas.microsoft.com/office/drawing/2014/main" id="{956BC718-26CB-0642-B365-5F36BA66B620}"/>
              </a:ext>
            </a:extLst>
          </p:cNvPr>
          <p:cNvPicPr>
            <a:picLocks noChangeAspect="1"/>
          </p:cNvPicPr>
          <p:nvPr/>
        </p:nvPicPr>
        <p:blipFill>
          <a:blip r:embed="rId2"/>
          <a:stretch>
            <a:fillRect/>
          </a:stretch>
        </p:blipFill>
        <p:spPr>
          <a:xfrm>
            <a:off x="10607719" y="6111432"/>
            <a:ext cx="1095331" cy="358815"/>
          </a:xfrm>
          <a:prstGeom prst="rect">
            <a:avLst/>
          </a:prstGeom>
        </p:spPr>
      </p:pic>
      <p:sp>
        <p:nvSpPr>
          <p:cNvPr id="16" name="Marcador de texto 20">
            <a:extLst>
              <a:ext uri="{FF2B5EF4-FFF2-40B4-BE49-F238E27FC236}">
                <a16:creationId xmlns:a16="http://schemas.microsoft.com/office/drawing/2014/main" id="{88A04814-EE6F-B142-B902-4C26F876D372}"/>
              </a:ext>
            </a:extLst>
          </p:cNvPr>
          <p:cNvSpPr>
            <a:spLocks noGrp="1"/>
          </p:cNvSpPr>
          <p:nvPr>
            <p:ph type="body" sz="quarter" idx="19" hasCustomPrompt="1"/>
          </p:nvPr>
        </p:nvSpPr>
        <p:spPr>
          <a:xfrm>
            <a:off x="692150" y="5152973"/>
            <a:ext cx="4176713" cy="313932"/>
          </a:xfrm>
        </p:spPr>
        <p:txBody>
          <a:bodyPr anchor="t" anchorCtr="0">
            <a:spAutoFit/>
          </a:bodyPr>
          <a:lstStyle>
            <a:lvl1pPr marL="0" indent="0" algn="r">
              <a:spcAft>
                <a:spcPts val="600"/>
              </a:spcAft>
              <a:buNone/>
              <a:defRPr sz="1600" b="0" i="0">
                <a:solidFill>
                  <a:schemeClr val="tx2"/>
                </a:solidFill>
                <a:latin typeface="Arial" panose="020B0604020202020204" pitchFamily="34" charset="0"/>
              </a:defRPr>
            </a:lvl1pPr>
          </a:lstStyle>
          <a:p>
            <a:pPr lvl="0"/>
            <a:r>
              <a:rPr lang="es-ES" dirty="0"/>
              <a:t>Haga clic para modificar los textos</a:t>
            </a:r>
            <a:endParaRPr lang="es-CO" dirty="0"/>
          </a:p>
        </p:txBody>
      </p:sp>
      <p:sp>
        <p:nvSpPr>
          <p:cNvPr id="17" name="Rectángulo 16">
            <a:extLst>
              <a:ext uri="{FF2B5EF4-FFF2-40B4-BE49-F238E27FC236}">
                <a16:creationId xmlns:a16="http://schemas.microsoft.com/office/drawing/2014/main" id="{3F90820A-CE1B-2D42-A87B-294DB984A1E7}"/>
              </a:ext>
            </a:extLst>
          </p:cNvPr>
          <p:cNvSpPr/>
          <p:nvPr/>
        </p:nvSpPr>
        <p:spPr>
          <a:xfrm>
            <a:off x="5607050" y="0"/>
            <a:ext cx="488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0" i="0" dirty="0">
              <a:latin typeface="Arial" panose="020B0604020202020204" pitchFamily="34" charset="0"/>
            </a:endParaRPr>
          </a:p>
        </p:txBody>
      </p:sp>
      <p:pic>
        <p:nvPicPr>
          <p:cNvPr id="22" name="Imagen 21">
            <a:extLst>
              <a:ext uri="{FF2B5EF4-FFF2-40B4-BE49-F238E27FC236}">
                <a16:creationId xmlns:a16="http://schemas.microsoft.com/office/drawing/2014/main" id="{238C6D93-AC9B-9C43-8AA7-FA1E5AD422A3}"/>
              </a:ext>
            </a:extLst>
          </p:cNvPr>
          <p:cNvPicPr>
            <a:picLocks noChangeAspect="1"/>
          </p:cNvPicPr>
          <p:nvPr/>
        </p:nvPicPr>
        <p:blipFill>
          <a:blip r:embed="rId3"/>
          <a:stretch>
            <a:fillRect/>
          </a:stretch>
        </p:blipFill>
        <p:spPr>
          <a:xfrm>
            <a:off x="0" y="539495"/>
            <a:ext cx="1325218" cy="795131"/>
          </a:xfrm>
          <a:prstGeom prst="rect">
            <a:avLst/>
          </a:prstGeom>
        </p:spPr>
      </p:pic>
      <p:pic>
        <p:nvPicPr>
          <p:cNvPr id="23" name="Imagen 22">
            <a:extLst>
              <a:ext uri="{FF2B5EF4-FFF2-40B4-BE49-F238E27FC236}">
                <a16:creationId xmlns:a16="http://schemas.microsoft.com/office/drawing/2014/main" id="{E1B99859-BE12-A54C-A224-E7DB7397093D}"/>
              </a:ext>
            </a:extLst>
          </p:cNvPr>
          <p:cNvPicPr>
            <a:picLocks noChangeAspect="1"/>
          </p:cNvPicPr>
          <p:nvPr/>
        </p:nvPicPr>
        <p:blipFill>
          <a:blip r:embed="rId2">
            <a:biLevel thresh="25000"/>
          </a:blip>
          <a:stretch>
            <a:fillRect/>
          </a:stretch>
        </p:blipFill>
        <p:spPr>
          <a:xfrm>
            <a:off x="10401344" y="6112062"/>
            <a:ext cx="1095331" cy="358815"/>
          </a:xfrm>
          <a:prstGeom prst="rect">
            <a:avLst/>
          </a:prstGeom>
        </p:spPr>
      </p:pic>
      <p:sp>
        <p:nvSpPr>
          <p:cNvPr id="13" name="Rectángulo 5">
            <a:extLst>
              <a:ext uri="{FF2B5EF4-FFF2-40B4-BE49-F238E27FC236}">
                <a16:creationId xmlns:a16="http://schemas.microsoft.com/office/drawing/2014/main" id="{0DCA2974-5281-8341-A7CF-CCEEA7E275F5}"/>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i="0" dirty="0">
              <a:latin typeface="Arial" panose="020B0604020202020204" pitchFamily="34" charset="0"/>
            </a:endParaRPr>
          </a:p>
        </p:txBody>
      </p:sp>
      <p:sp>
        <p:nvSpPr>
          <p:cNvPr id="14" name="Rectángulo 18">
            <a:extLst>
              <a:ext uri="{FF2B5EF4-FFF2-40B4-BE49-F238E27FC236}">
                <a16:creationId xmlns:a16="http://schemas.microsoft.com/office/drawing/2014/main" id="{DF6129B4-8806-F745-BD47-5B57EA75B23C}"/>
              </a:ext>
            </a:extLst>
          </p:cNvPr>
          <p:cNvSpPr/>
          <p:nvPr userDrawn="1"/>
        </p:nvSpPr>
        <p:spPr>
          <a:xfrm>
            <a:off x="0" y="0"/>
            <a:ext cx="56070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0" i="0" dirty="0">
              <a:latin typeface="Arial" panose="020B0604020202020204" pitchFamily="34" charset="0"/>
            </a:endParaRPr>
          </a:p>
        </p:txBody>
      </p:sp>
      <p:pic>
        <p:nvPicPr>
          <p:cNvPr id="18" name="Imagen 14">
            <a:extLst>
              <a:ext uri="{FF2B5EF4-FFF2-40B4-BE49-F238E27FC236}">
                <a16:creationId xmlns:a16="http://schemas.microsoft.com/office/drawing/2014/main" id="{5DA978CC-5D74-D142-BC7E-EA9664DF78B8}"/>
              </a:ext>
            </a:extLst>
          </p:cNvPr>
          <p:cNvPicPr>
            <a:picLocks noChangeAspect="1"/>
          </p:cNvPicPr>
          <p:nvPr userDrawn="1"/>
        </p:nvPicPr>
        <p:blipFill>
          <a:blip r:embed="rId2"/>
          <a:stretch>
            <a:fillRect/>
          </a:stretch>
        </p:blipFill>
        <p:spPr>
          <a:xfrm>
            <a:off x="10607719" y="6111432"/>
            <a:ext cx="1095331" cy="358815"/>
          </a:xfrm>
          <a:prstGeom prst="rect">
            <a:avLst/>
          </a:prstGeom>
        </p:spPr>
      </p:pic>
      <p:sp>
        <p:nvSpPr>
          <p:cNvPr id="20" name="Rectángulo 16">
            <a:extLst>
              <a:ext uri="{FF2B5EF4-FFF2-40B4-BE49-F238E27FC236}">
                <a16:creationId xmlns:a16="http://schemas.microsoft.com/office/drawing/2014/main" id="{26D6E56D-0350-0446-BFF3-3C83BE754C13}"/>
              </a:ext>
            </a:extLst>
          </p:cNvPr>
          <p:cNvSpPr/>
          <p:nvPr userDrawn="1"/>
        </p:nvSpPr>
        <p:spPr>
          <a:xfrm>
            <a:off x="5607050" y="0"/>
            <a:ext cx="488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0" i="0" dirty="0">
              <a:latin typeface="Arial" panose="020B0604020202020204" pitchFamily="34" charset="0"/>
            </a:endParaRPr>
          </a:p>
        </p:txBody>
      </p:sp>
      <p:pic>
        <p:nvPicPr>
          <p:cNvPr id="21" name="Imagen 21">
            <a:extLst>
              <a:ext uri="{FF2B5EF4-FFF2-40B4-BE49-F238E27FC236}">
                <a16:creationId xmlns:a16="http://schemas.microsoft.com/office/drawing/2014/main" id="{AA115F04-0721-CF45-8208-793190411719}"/>
              </a:ext>
            </a:extLst>
          </p:cNvPr>
          <p:cNvPicPr>
            <a:picLocks noChangeAspect="1"/>
          </p:cNvPicPr>
          <p:nvPr userDrawn="1"/>
        </p:nvPicPr>
        <p:blipFill>
          <a:blip r:embed="rId3"/>
          <a:stretch>
            <a:fillRect/>
          </a:stretch>
        </p:blipFill>
        <p:spPr>
          <a:xfrm>
            <a:off x="0" y="539495"/>
            <a:ext cx="1325218" cy="795131"/>
          </a:xfrm>
          <a:prstGeom prst="rect">
            <a:avLst/>
          </a:prstGeom>
        </p:spPr>
      </p:pic>
      <p:pic>
        <p:nvPicPr>
          <p:cNvPr id="24" name="Imagen 22">
            <a:extLst>
              <a:ext uri="{FF2B5EF4-FFF2-40B4-BE49-F238E27FC236}">
                <a16:creationId xmlns:a16="http://schemas.microsoft.com/office/drawing/2014/main" id="{5B5C477C-2F33-134A-8343-5C646F02E6E9}"/>
              </a:ext>
            </a:extLst>
          </p:cNvPr>
          <p:cNvPicPr>
            <a:picLocks noChangeAspect="1"/>
          </p:cNvPicPr>
          <p:nvPr userDrawn="1"/>
        </p:nvPicPr>
        <p:blipFill>
          <a:blip r:embed="rId2">
            <a:biLevel thresh="25000"/>
          </a:blip>
          <a:stretch>
            <a:fillRect/>
          </a:stretch>
        </p:blipFill>
        <p:spPr>
          <a:xfrm>
            <a:off x="10401344" y="6112062"/>
            <a:ext cx="1095331" cy="358815"/>
          </a:xfrm>
          <a:prstGeom prst="rect">
            <a:avLst/>
          </a:prstGeom>
        </p:spPr>
      </p:pic>
    </p:spTree>
    <p:extLst>
      <p:ext uri="{BB962C8B-B14F-4D97-AF65-F5344CB8AC3E}">
        <p14:creationId xmlns:p14="http://schemas.microsoft.com/office/powerpoint/2010/main" val="5132144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icio Capitulo 2">
    <p:bg>
      <p:bgRef idx="1001">
        <a:schemeClr val="bg2"/>
      </p:bgRef>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C1A5C62-176F-114B-B996-68DB7A020071}"/>
              </a:ext>
            </a:extLst>
          </p:cNvPr>
          <p:cNvSpPr/>
          <p:nvPr/>
        </p:nvSpPr>
        <p:spPr>
          <a:xfrm>
            <a:off x="0" y="0"/>
            <a:ext cx="6072187" cy="68653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i="0" dirty="0">
              <a:latin typeface="Arial" panose="020B0604020202020204" pitchFamily="34" charset="0"/>
            </a:endParaRPr>
          </a:p>
        </p:txBody>
      </p:sp>
      <p:sp>
        <p:nvSpPr>
          <p:cNvPr id="14" name="Marcador de posición de imagen 2">
            <a:extLst>
              <a:ext uri="{FF2B5EF4-FFF2-40B4-BE49-F238E27FC236}">
                <a16:creationId xmlns:a16="http://schemas.microsoft.com/office/drawing/2014/main" id="{4F4C5AD4-F0F4-A341-9275-4C421BCFBDC9}"/>
              </a:ext>
            </a:extLst>
          </p:cNvPr>
          <p:cNvSpPr>
            <a:spLocks noGrp="1"/>
          </p:cNvSpPr>
          <p:nvPr>
            <p:ph type="pic" sz="quarter" idx="20" hasCustomPrompt="1"/>
          </p:nvPr>
        </p:nvSpPr>
        <p:spPr>
          <a:xfrm>
            <a:off x="0" y="0"/>
            <a:ext cx="5607050" cy="6858000"/>
          </a:xfrm>
        </p:spPr>
        <p:txBody>
          <a:bodyPr vert="horz" lIns="720000" tIns="2160000" rIns="1440000" bIns="720000" rtlCol="0" anchor="t" anchorCtr="1">
            <a:normAutofit/>
          </a:bodyPr>
          <a:lstStyle>
            <a:lvl1pPr>
              <a:defRPr lang="es-CO" sz="1600" dirty="0">
                <a:solidFill>
                  <a:schemeClr val="bg1"/>
                </a:solidFill>
              </a:defRPr>
            </a:lvl1pPr>
          </a:lstStyle>
          <a:p>
            <a:pPr marL="0" lvl="0" indent="0" algn="ctr">
              <a:buFontTx/>
              <a:buNone/>
            </a:pPr>
            <a:r>
              <a:rPr lang="es-ES" dirty="0"/>
              <a:t>Haga clic en el icono </a:t>
            </a:r>
            <a:br>
              <a:rPr lang="es-ES" dirty="0"/>
            </a:br>
            <a:r>
              <a:rPr lang="es-ES" dirty="0"/>
              <a:t>para agregar </a:t>
            </a:r>
            <a:br>
              <a:rPr lang="es-ES" dirty="0"/>
            </a:br>
            <a:r>
              <a:rPr lang="es-ES" dirty="0"/>
              <a:t>una imagen</a:t>
            </a:r>
            <a:endParaRPr lang="es-CO" dirty="0"/>
          </a:p>
        </p:txBody>
      </p:sp>
      <p:sp>
        <p:nvSpPr>
          <p:cNvPr id="10" name="Rectángulo 9">
            <a:extLst>
              <a:ext uri="{FF2B5EF4-FFF2-40B4-BE49-F238E27FC236}">
                <a16:creationId xmlns:a16="http://schemas.microsoft.com/office/drawing/2014/main" id="{DD5D8BEF-24E9-6342-8C9F-D53A45D18FFD}"/>
              </a:ext>
            </a:extLst>
          </p:cNvPr>
          <p:cNvSpPr/>
          <p:nvPr/>
        </p:nvSpPr>
        <p:spPr>
          <a:xfrm>
            <a:off x="6096000" y="7338"/>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0" i="0" dirty="0">
              <a:latin typeface="Arial" panose="020B0604020202020204" pitchFamily="34" charset="0"/>
            </a:endParaRPr>
          </a:p>
        </p:txBody>
      </p:sp>
      <p:sp>
        <p:nvSpPr>
          <p:cNvPr id="11" name="Rectángulo 10">
            <a:extLst>
              <a:ext uri="{FF2B5EF4-FFF2-40B4-BE49-F238E27FC236}">
                <a16:creationId xmlns:a16="http://schemas.microsoft.com/office/drawing/2014/main" id="{2F670EB4-BB8C-5B46-B81C-80E7DE5915BC}"/>
              </a:ext>
            </a:extLst>
          </p:cNvPr>
          <p:cNvSpPr/>
          <p:nvPr/>
        </p:nvSpPr>
        <p:spPr>
          <a:xfrm>
            <a:off x="5607050" y="0"/>
            <a:ext cx="488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0" i="0" dirty="0">
              <a:latin typeface="Arial" panose="020B0604020202020204" pitchFamily="34" charset="0"/>
            </a:endParaRPr>
          </a:p>
        </p:txBody>
      </p:sp>
      <p:sp>
        <p:nvSpPr>
          <p:cNvPr id="12" name="Title 1">
            <a:extLst>
              <a:ext uri="{FF2B5EF4-FFF2-40B4-BE49-F238E27FC236}">
                <a16:creationId xmlns:a16="http://schemas.microsoft.com/office/drawing/2014/main" id="{34A2A18B-13A2-0F44-BBB6-F5BB83C62EF9}"/>
              </a:ext>
            </a:extLst>
          </p:cNvPr>
          <p:cNvSpPr>
            <a:spLocks noGrp="1"/>
          </p:cNvSpPr>
          <p:nvPr>
            <p:ph type="title" hasCustomPrompt="1"/>
          </p:nvPr>
        </p:nvSpPr>
        <p:spPr>
          <a:xfrm>
            <a:off x="6959847" y="3684859"/>
            <a:ext cx="4176713" cy="1374735"/>
          </a:xfrm>
        </p:spPr>
        <p:txBody>
          <a:bodyPr anchor="t" anchorCtr="0">
            <a:spAutoFit/>
          </a:bodyPr>
          <a:lstStyle>
            <a:lvl1pPr algn="l">
              <a:lnSpc>
                <a:spcPts val="5000"/>
              </a:lnSpc>
              <a:spcAft>
                <a:spcPts val="600"/>
              </a:spcAft>
              <a:defRPr sz="4800" b="1" i="0" cap="none" baseline="0">
                <a:solidFill>
                  <a:srgbClr val="FF0000"/>
                </a:solidFill>
                <a:latin typeface="Arial" panose="020B0604020202020204" pitchFamily="34" charset="0"/>
              </a:defRPr>
            </a:lvl1pPr>
          </a:lstStyle>
          <a:p>
            <a:r>
              <a:rPr lang="es-ES_tradnl" noProof="0" dirty="0"/>
              <a:t>Título del capítulo</a:t>
            </a:r>
          </a:p>
        </p:txBody>
      </p:sp>
      <p:sp>
        <p:nvSpPr>
          <p:cNvPr id="13" name="Text Placeholder 9">
            <a:extLst>
              <a:ext uri="{FF2B5EF4-FFF2-40B4-BE49-F238E27FC236}">
                <a16:creationId xmlns:a16="http://schemas.microsoft.com/office/drawing/2014/main" id="{C773F15C-9768-114A-8BA3-47DCBCE62914}"/>
              </a:ext>
            </a:extLst>
          </p:cNvPr>
          <p:cNvSpPr>
            <a:spLocks noGrp="1"/>
          </p:cNvSpPr>
          <p:nvPr>
            <p:ph type="body" sz="quarter" idx="15" hasCustomPrompt="1"/>
          </p:nvPr>
        </p:nvSpPr>
        <p:spPr>
          <a:xfrm>
            <a:off x="6906069" y="2017914"/>
            <a:ext cx="2424978" cy="1934376"/>
          </a:xfrm>
        </p:spPr>
        <p:txBody>
          <a:bodyPr anchor="t" anchorCtr="0">
            <a:spAutoFit/>
          </a:bodyPr>
          <a:lstStyle>
            <a:lvl1pPr algn="l">
              <a:buFontTx/>
              <a:buNone/>
              <a:defRPr sz="13300" b="0" i="0">
                <a:solidFill>
                  <a:srgbClr val="FF0000"/>
                </a:solidFill>
                <a:latin typeface="Arial" panose="020B060402020202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s-ES_tradnl" noProof="0" dirty="0"/>
              <a:t>##</a:t>
            </a:r>
          </a:p>
        </p:txBody>
      </p:sp>
      <p:pic>
        <p:nvPicPr>
          <p:cNvPr id="16" name="Imagen 15">
            <a:extLst>
              <a:ext uri="{FF2B5EF4-FFF2-40B4-BE49-F238E27FC236}">
                <a16:creationId xmlns:a16="http://schemas.microsoft.com/office/drawing/2014/main" id="{A58CAA27-5F76-834E-BC61-422DC71B6E02}"/>
              </a:ext>
            </a:extLst>
          </p:cNvPr>
          <p:cNvPicPr>
            <a:picLocks noChangeAspect="1"/>
          </p:cNvPicPr>
          <p:nvPr/>
        </p:nvPicPr>
        <p:blipFill>
          <a:blip r:embed="rId2"/>
          <a:stretch>
            <a:fillRect/>
          </a:stretch>
        </p:blipFill>
        <p:spPr>
          <a:xfrm>
            <a:off x="10401344" y="6112062"/>
            <a:ext cx="1095331" cy="358815"/>
          </a:xfrm>
          <a:prstGeom prst="rect">
            <a:avLst/>
          </a:prstGeom>
        </p:spPr>
      </p:pic>
      <p:sp>
        <p:nvSpPr>
          <p:cNvPr id="17" name="Marcador de texto 20">
            <a:extLst>
              <a:ext uri="{FF2B5EF4-FFF2-40B4-BE49-F238E27FC236}">
                <a16:creationId xmlns:a16="http://schemas.microsoft.com/office/drawing/2014/main" id="{13DA8E1B-858B-264C-A2A8-70E4C4B491B4}"/>
              </a:ext>
            </a:extLst>
          </p:cNvPr>
          <p:cNvSpPr>
            <a:spLocks noGrp="1"/>
          </p:cNvSpPr>
          <p:nvPr>
            <p:ph type="body" sz="quarter" idx="19" hasCustomPrompt="1"/>
          </p:nvPr>
        </p:nvSpPr>
        <p:spPr>
          <a:xfrm>
            <a:off x="6959847" y="5261857"/>
            <a:ext cx="3737779" cy="313932"/>
          </a:xfrm>
        </p:spPr>
        <p:txBody>
          <a:bodyPr anchor="t" anchorCtr="0">
            <a:spAutoFit/>
          </a:bodyPr>
          <a:lstStyle>
            <a:lvl1pPr marL="0" indent="0">
              <a:spcAft>
                <a:spcPts val="1200"/>
              </a:spcAft>
              <a:buNone/>
              <a:defRPr sz="1600" b="0" i="0">
                <a:solidFill>
                  <a:schemeClr val="tx2"/>
                </a:solidFill>
                <a:latin typeface="Arial" panose="020B0604020202020204" pitchFamily="34" charset="0"/>
              </a:defRPr>
            </a:lvl1pPr>
          </a:lstStyle>
          <a:p>
            <a:pPr lvl="0"/>
            <a:r>
              <a:rPr lang="es-ES" dirty="0"/>
              <a:t>Haga clic para modificar los textos</a:t>
            </a:r>
            <a:endParaRPr lang="es-CO" dirty="0"/>
          </a:p>
        </p:txBody>
      </p:sp>
      <p:pic>
        <p:nvPicPr>
          <p:cNvPr id="19" name="Imagen 18">
            <a:extLst>
              <a:ext uri="{FF2B5EF4-FFF2-40B4-BE49-F238E27FC236}">
                <a16:creationId xmlns:a16="http://schemas.microsoft.com/office/drawing/2014/main" id="{006E5EC0-0407-6445-8CE4-BF5DC39478C6}"/>
              </a:ext>
            </a:extLst>
          </p:cNvPr>
          <p:cNvPicPr>
            <a:picLocks noChangeAspect="1"/>
          </p:cNvPicPr>
          <p:nvPr/>
        </p:nvPicPr>
        <p:blipFill>
          <a:blip r:embed="rId3"/>
          <a:stretch>
            <a:fillRect/>
          </a:stretch>
        </p:blipFill>
        <p:spPr>
          <a:xfrm>
            <a:off x="0" y="549275"/>
            <a:ext cx="1325218" cy="795131"/>
          </a:xfrm>
          <a:prstGeom prst="rect">
            <a:avLst/>
          </a:prstGeom>
        </p:spPr>
      </p:pic>
      <p:sp>
        <p:nvSpPr>
          <p:cNvPr id="15" name="Rectángulo 7">
            <a:extLst>
              <a:ext uri="{FF2B5EF4-FFF2-40B4-BE49-F238E27FC236}">
                <a16:creationId xmlns:a16="http://schemas.microsoft.com/office/drawing/2014/main" id="{F098FD67-649A-414D-B4F7-B0D72F41AE66}"/>
              </a:ext>
            </a:extLst>
          </p:cNvPr>
          <p:cNvSpPr/>
          <p:nvPr userDrawn="1"/>
        </p:nvSpPr>
        <p:spPr>
          <a:xfrm>
            <a:off x="0" y="0"/>
            <a:ext cx="6072187" cy="68653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i="0" dirty="0">
              <a:latin typeface="Arial" panose="020B0604020202020204" pitchFamily="34" charset="0"/>
            </a:endParaRPr>
          </a:p>
        </p:txBody>
      </p:sp>
      <p:sp>
        <p:nvSpPr>
          <p:cNvPr id="18" name="Rectángulo 9">
            <a:extLst>
              <a:ext uri="{FF2B5EF4-FFF2-40B4-BE49-F238E27FC236}">
                <a16:creationId xmlns:a16="http://schemas.microsoft.com/office/drawing/2014/main" id="{804B8F27-DCEB-EE40-93E4-0E7B0ED2C211}"/>
              </a:ext>
            </a:extLst>
          </p:cNvPr>
          <p:cNvSpPr/>
          <p:nvPr userDrawn="1"/>
        </p:nvSpPr>
        <p:spPr>
          <a:xfrm>
            <a:off x="6096000" y="7338"/>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0" i="0" dirty="0">
              <a:latin typeface="Arial" panose="020B0604020202020204" pitchFamily="34" charset="0"/>
            </a:endParaRPr>
          </a:p>
        </p:txBody>
      </p:sp>
      <p:sp>
        <p:nvSpPr>
          <p:cNvPr id="20" name="Rectángulo 10">
            <a:extLst>
              <a:ext uri="{FF2B5EF4-FFF2-40B4-BE49-F238E27FC236}">
                <a16:creationId xmlns:a16="http://schemas.microsoft.com/office/drawing/2014/main" id="{531DC803-E40B-7943-9742-64F5353569F9}"/>
              </a:ext>
            </a:extLst>
          </p:cNvPr>
          <p:cNvSpPr/>
          <p:nvPr userDrawn="1"/>
        </p:nvSpPr>
        <p:spPr>
          <a:xfrm>
            <a:off x="5607050" y="0"/>
            <a:ext cx="488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0" i="0" dirty="0">
              <a:latin typeface="Arial" panose="020B0604020202020204" pitchFamily="34" charset="0"/>
            </a:endParaRPr>
          </a:p>
        </p:txBody>
      </p:sp>
      <p:pic>
        <p:nvPicPr>
          <p:cNvPr id="21" name="Imagen 15">
            <a:extLst>
              <a:ext uri="{FF2B5EF4-FFF2-40B4-BE49-F238E27FC236}">
                <a16:creationId xmlns:a16="http://schemas.microsoft.com/office/drawing/2014/main" id="{36EF626C-DD7A-1B4A-8815-5B2A8E5260FD}"/>
              </a:ext>
            </a:extLst>
          </p:cNvPr>
          <p:cNvPicPr>
            <a:picLocks noChangeAspect="1"/>
          </p:cNvPicPr>
          <p:nvPr userDrawn="1"/>
        </p:nvPicPr>
        <p:blipFill>
          <a:blip r:embed="rId2"/>
          <a:stretch>
            <a:fillRect/>
          </a:stretch>
        </p:blipFill>
        <p:spPr>
          <a:xfrm>
            <a:off x="10401344" y="6112062"/>
            <a:ext cx="1095331" cy="358815"/>
          </a:xfrm>
          <a:prstGeom prst="rect">
            <a:avLst/>
          </a:prstGeom>
        </p:spPr>
      </p:pic>
      <p:pic>
        <p:nvPicPr>
          <p:cNvPr id="22" name="Imagen 18">
            <a:extLst>
              <a:ext uri="{FF2B5EF4-FFF2-40B4-BE49-F238E27FC236}">
                <a16:creationId xmlns:a16="http://schemas.microsoft.com/office/drawing/2014/main" id="{7C0CCBFC-AE8F-6143-BC75-ED6D41B22813}"/>
              </a:ext>
            </a:extLst>
          </p:cNvPr>
          <p:cNvPicPr>
            <a:picLocks noChangeAspect="1"/>
          </p:cNvPicPr>
          <p:nvPr userDrawn="1"/>
        </p:nvPicPr>
        <p:blipFill>
          <a:blip r:embed="rId3"/>
          <a:stretch>
            <a:fillRect/>
          </a:stretch>
        </p:blipFill>
        <p:spPr>
          <a:xfrm>
            <a:off x="0" y="549275"/>
            <a:ext cx="1325218" cy="795131"/>
          </a:xfrm>
          <a:prstGeom prst="rect">
            <a:avLst/>
          </a:prstGeom>
        </p:spPr>
      </p:pic>
    </p:spTree>
    <p:extLst>
      <p:ext uri="{BB962C8B-B14F-4D97-AF65-F5344CB8AC3E}">
        <p14:creationId xmlns:p14="http://schemas.microsoft.com/office/powerpoint/2010/main" val="54021007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o Destacado Rojo">
    <p:bg>
      <p:bgPr>
        <a:solidFill>
          <a:schemeClr val="bg1"/>
        </a:solidFill>
        <a:effectLst/>
      </p:bgPr>
    </p:bg>
    <p:spTree>
      <p:nvGrpSpPr>
        <p:cNvPr id="1" name=""/>
        <p:cNvGrpSpPr/>
        <p:nvPr/>
      </p:nvGrpSpPr>
      <p:grpSpPr>
        <a:xfrm>
          <a:off x="0" y="0"/>
          <a:ext cx="0" cy="0"/>
          <a:chOff x="0" y="0"/>
          <a:chExt cx="0" cy="0"/>
        </a:xfrm>
      </p:grpSpPr>
      <p:pic>
        <p:nvPicPr>
          <p:cNvPr id="6" name="Imagen 18">
            <a:extLst>
              <a:ext uri="{FF2B5EF4-FFF2-40B4-BE49-F238E27FC236}">
                <a16:creationId xmlns:a16="http://schemas.microsoft.com/office/drawing/2014/main" id="{73A21361-F9F9-F447-8C33-812655E6A12B}"/>
              </a:ext>
            </a:extLst>
          </p:cNvPr>
          <p:cNvPicPr>
            <a:picLocks noChangeAspect="1"/>
          </p:cNvPicPr>
          <p:nvPr/>
        </p:nvPicPr>
        <p:blipFill>
          <a:blip r:embed="rId2"/>
          <a:stretch>
            <a:fillRect/>
          </a:stretch>
        </p:blipFill>
        <p:spPr>
          <a:xfrm>
            <a:off x="2960" y="326559"/>
            <a:ext cx="480053" cy="288032"/>
          </a:xfrm>
          <a:prstGeom prst="rect">
            <a:avLst/>
          </a:prstGeom>
        </p:spPr>
      </p:pic>
      <p:sp>
        <p:nvSpPr>
          <p:cNvPr id="7" name="Title 1">
            <a:extLst>
              <a:ext uri="{FF2B5EF4-FFF2-40B4-BE49-F238E27FC236}">
                <a16:creationId xmlns:a16="http://schemas.microsoft.com/office/drawing/2014/main" id="{C791BD5B-5DC7-F245-B19F-05DCCE6912A0}"/>
              </a:ext>
            </a:extLst>
          </p:cNvPr>
          <p:cNvSpPr>
            <a:spLocks noGrp="1"/>
          </p:cNvSpPr>
          <p:nvPr>
            <p:ph type="title" hasCustomPrompt="1"/>
          </p:nvPr>
        </p:nvSpPr>
        <p:spPr>
          <a:xfrm>
            <a:off x="710300" y="1196752"/>
            <a:ext cx="6372225" cy="1569660"/>
          </a:xfrm>
        </p:spPr>
        <p:txBody>
          <a:bodyPr wrap="square" anchor="t" anchorCtr="0">
            <a:spAutoFit/>
          </a:bodyPr>
          <a:lstStyle>
            <a:lvl1pPr algn="l">
              <a:lnSpc>
                <a:spcPct val="100000"/>
              </a:lnSpc>
              <a:spcAft>
                <a:spcPts val="600"/>
              </a:spcAft>
              <a:defRPr sz="4800" b="1" i="0" cap="none" baseline="0">
                <a:solidFill>
                  <a:srgbClr val="FF0000"/>
                </a:solidFill>
                <a:latin typeface="Arial" panose="020B0604020202020204" pitchFamily="34" charset="0"/>
              </a:defRPr>
            </a:lvl1pPr>
          </a:lstStyle>
          <a:p>
            <a:r>
              <a:rPr lang="es-ES_tradnl" noProof="0" dirty="0"/>
              <a:t>Texto destacado.</a:t>
            </a:r>
            <a:br>
              <a:rPr lang="es-ES_tradnl" noProof="0" dirty="0"/>
            </a:br>
            <a:r>
              <a:rPr lang="es-ES_tradnl" noProof="0" dirty="0"/>
              <a:t>Terminar con punto.</a:t>
            </a:r>
          </a:p>
        </p:txBody>
      </p:sp>
      <p:pic>
        <p:nvPicPr>
          <p:cNvPr id="4" name="Imagen 18">
            <a:extLst>
              <a:ext uri="{FF2B5EF4-FFF2-40B4-BE49-F238E27FC236}">
                <a16:creationId xmlns:a16="http://schemas.microsoft.com/office/drawing/2014/main" id="{962C2AD5-0AD5-FB4F-9A33-0041E21E4675}"/>
              </a:ext>
            </a:extLst>
          </p:cNvPr>
          <p:cNvPicPr>
            <a:picLocks noChangeAspect="1"/>
          </p:cNvPicPr>
          <p:nvPr userDrawn="1"/>
        </p:nvPicPr>
        <p:blipFill>
          <a:blip r:embed="rId2"/>
          <a:stretch>
            <a:fillRect/>
          </a:stretch>
        </p:blipFill>
        <p:spPr>
          <a:xfrm>
            <a:off x="2960" y="326559"/>
            <a:ext cx="480053" cy="288032"/>
          </a:xfrm>
          <a:prstGeom prst="rect">
            <a:avLst/>
          </a:prstGeom>
        </p:spPr>
      </p:pic>
    </p:spTree>
    <p:extLst>
      <p:ext uri="{BB962C8B-B14F-4D97-AF65-F5344CB8AC3E}">
        <p14:creationId xmlns:p14="http://schemas.microsoft.com/office/powerpoint/2010/main" val="322316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o Destacado Gris">
    <p:bg>
      <p:bgPr>
        <a:solidFill>
          <a:schemeClr val="bg1"/>
        </a:solidFill>
        <a:effectLst/>
      </p:bgPr>
    </p:bg>
    <p:spTree>
      <p:nvGrpSpPr>
        <p:cNvPr id="1" name=""/>
        <p:cNvGrpSpPr/>
        <p:nvPr/>
      </p:nvGrpSpPr>
      <p:grpSpPr>
        <a:xfrm>
          <a:off x="0" y="0"/>
          <a:ext cx="0" cy="0"/>
          <a:chOff x="0" y="0"/>
          <a:chExt cx="0" cy="0"/>
        </a:xfrm>
      </p:grpSpPr>
      <p:pic>
        <p:nvPicPr>
          <p:cNvPr id="6" name="Imagen 18">
            <a:extLst>
              <a:ext uri="{FF2B5EF4-FFF2-40B4-BE49-F238E27FC236}">
                <a16:creationId xmlns:a16="http://schemas.microsoft.com/office/drawing/2014/main" id="{73A21361-F9F9-F447-8C33-812655E6A12B}"/>
              </a:ext>
            </a:extLst>
          </p:cNvPr>
          <p:cNvPicPr>
            <a:picLocks noChangeAspect="1"/>
          </p:cNvPicPr>
          <p:nvPr/>
        </p:nvPicPr>
        <p:blipFill>
          <a:blip r:embed="rId2"/>
          <a:stretch>
            <a:fillRect/>
          </a:stretch>
        </p:blipFill>
        <p:spPr>
          <a:xfrm>
            <a:off x="2960" y="326559"/>
            <a:ext cx="480053" cy="288032"/>
          </a:xfrm>
          <a:prstGeom prst="rect">
            <a:avLst/>
          </a:prstGeom>
        </p:spPr>
      </p:pic>
      <p:sp>
        <p:nvSpPr>
          <p:cNvPr id="7" name="Title 1">
            <a:extLst>
              <a:ext uri="{FF2B5EF4-FFF2-40B4-BE49-F238E27FC236}">
                <a16:creationId xmlns:a16="http://schemas.microsoft.com/office/drawing/2014/main" id="{C791BD5B-5DC7-F245-B19F-05DCCE6912A0}"/>
              </a:ext>
            </a:extLst>
          </p:cNvPr>
          <p:cNvSpPr>
            <a:spLocks noGrp="1"/>
          </p:cNvSpPr>
          <p:nvPr>
            <p:ph type="title" hasCustomPrompt="1"/>
          </p:nvPr>
        </p:nvSpPr>
        <p:spPr>
          <a:xfrm>
            <a:off x="710300" y="1196752"/>
            <a:ext cx="6372225" cy="1569660"/>
          </a:xfrm>
        </p:spPr>
        <p:txBody>
          <a:bodyPr wrap="square" anchor="t" anchorCtr="0">
            <a:spAutoFit/>
          </a:bodyPr>
          <a:lstStyle>
            <a:lvl1pPr algn="l">
              <a:lnSpc>
                <a:spcPct val="100000"/>
              </a:lnSpc>
              <a:spcAft>
                <a:spcPts val="600"/>
              </a:spcAft>
              <a:defRPr sz="4800" b="1" i="0" cap="none" baseline="0">
                <a:solidFill>
                  <a:schemeClr val="tx1"/>
                </a:solidFill>
                <a:latin typeface="Arial" panose="020B0604020202020204" pitchFamily="34" charset="0"/>
              </a:defRPr>
            </a:lvl1pPr>
          </a:lstStyle>
          <a:p>
            <a:r>
              <a:rPr lang="es-ES_tradnl" noProof="0" dirty="0"/>
              <a:t>Texto destacado.</a:t>
            </a:r>
            <a:br>
              <a:rPr lang="es-ES_tradnl" noProof="0" dirty="0"/>
            </a:br>
            <a:r>
              <a:rPr lang="es-ES_tradnl" noProof="0" dirty="0"/>
              <a:t>Terminar con punto.</a:t>
            </a:r>
          </a:p>
        </p:txBody>
      </p:sp>
      <p:pic>
        <p:nvPicPr>
          <p:cNvPr id="4" name="Imagen 18">
            <a:extLst>
              <a:ext uri="{FF2B5EF4-FFF2-40B4-BE49-F238E27FC236}">
                <a16:creationId xmlns:a16="http://schemas.microsoft.com/office/drawing/2014/main" id="{D221DAFC-7B27-844E-84B6-3744BBE39671}"/>
              </a:ext>
            </a:extLst>
          </p:cNvPr>
          <p:cNvPicPr>
            <a:picLocks noChangeAspect="1"/>
          </p:cNvPicPr>
          <p:nvPr userDrawn="1"/>
        </p:nvPicPr>
        <p:blipFill>
          <a:blip r:embed="rId2"/>
          <a:stretch>
            <a:fillRect/>
          </a:stretch>
        </p:blipFill>
        <p:spPr>
          <a:xfrm>
            <a:off x="2960" y="326559"/>
            <a:ext cx="480053" cy="288032"/>
          </a:xfrm>
          <a:prstGeom prst="rect">
            <a:avLst/>
          </a:prstGeom>
        </p:spPr>
      </p:pic>
    </p:spTree>
    <p:extLst>
      <p:ext uri="{BB962C8B-B14F-4D97-AF65-F5344CB8AC3E}">
        <p14:creationId xmlns:p14="http://schemas.microsoft.com/office/powerpoint/2010/main" val="3985833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o Destacado Fondo Rojo">
    <p:bg>
      <p:bgRef idx="1001">
        <a:schemeClr val="bg2"/>
      </p:bgRef>
    </p:bg>
    <p:spTree>
      <p:nvGrpSpPr>
        <p:cNvPr id="1" name=""/>
        <p:cNvGrpSpPr/>
        <p:nvPr/>
      </p:nvGrpSpPr>
      <p:grpSpPr>
        <a:xfrm>
          <a:off x="0" y="0"/>
          <a:ext cx="0" cy="0"/>
          <a:chOff x="0" y="0"/>
          <a:chExt cx="0" cy="0"/>
        </a:xfrm>
      </p:grpSpPr>
      <p:pic>
        <p:nvPicPr>
          <p:cNvPr id="6" name="Imagen 18">
            <a:extLst>
              <a:ext uri="{FF2B5EF4-FFF2-40B4-BE49-F238E27FC236}">
                <a16:creationId xmlns:a16="http://schemas.microsoft.com/office/drawing/2014/main" id="{73A21361-F9F9-F447-8C33-812655E6A12B}"/>
              </a:ext>
            </a:extLst>
          </p:cNvPr>
          <p:cNvPicPr>
            <a:picLocks noChangeAspect="1"/>
          </p:cNvPicPr>
          <p:nvPr/>
        </p:nvPicPr>
        <p:blipFill>
          <a:blip r:embed="rId2"/>
          <a:stretch>
            <a:fillRect/>
          </a:stretch>
        </p:blipFill>
        <p:spPr>
          <a:xfrm>
            <a:off x="2960" y="326559"/>
            <a:ext cx="480053" cy="288032"/>
          </a:xfrm>
          <a:prstGeom prst="rect">
            <a:avLst/>
          </a:prstGeom>
        </p:spPr>
      </p:pic>
      <p:sp>
        <p:nvSpPr>
          <p:cNvPr id="7" name="Title 1">
            <a:extLst>
              <a:ext uri="{FF2B5EF4-FFF2-40B4-BE49-F238E27FC236}">
                <a16:creationId xmlns:a16="http://schemas.microsoft.com/office/drawing/2014/main" id="{C791BD5B-5DC7-F245-B19F-05DCCE6912A0}"/>
              </a:ext>
            </a:extLst>
          </p:cNvPr>
          <p:cNvSpPr>
            <a:spLocks noGrp="1"/>
          </p:cNvSpPr>
          <p:nvPr>
            <p:ph type="title" hasCustomPrompt="1"/>
          </p:nvPr>
        </p:nvSpPr>
        <p:spPr>
          <a:xfrm>
            <a:off x="710300" y="1196752"/>
            <a:ext cx="6372225" cy="1569660"/>
          </a:xfrm>
        </p:spPr>
        <p:txBody>
          <a:bodyPr wrap="square" anchor="t" anchorCtr="0">
            <a:spAutoFit/>
          </a:bodyPr>
          <a:lstStyle>
            <a:lvl1pPr algn="l">
              <a:lnSpc>
                <a:spcPct val="100000"/>
              </a:lnSpc>
              <a:spcAft>
                <a:spcPts val="600"/>
              </a:spcAft>
              <a:defRPr sz="4800" b="1" i="0" cap="none" baseline="0">
                <a:solidFill>
                  <a:schemeClr val="tx2"/>
                </a:solidFill>
                <a:latin typeface="Arial" panose="020B0604020202020204" pitchFamily="34" charset="0"/>
              </a:defRPr>
            </a:lvl1pPr>
          </a:lstStyle>
          <a:p>
            <a:r>
              <a:rPr lang="es-ES_tradnl" noProof="0" dirty="0"/>
              <a:t>Texto destacado.</a:t>
            </a:r>
            <a:br>
              <a:rPr lang="es-ES_tradnl" noProof="0" dirty="0"/>
            </a:br>
            <a:r>
              <a:rPr lang="es-ES_tradnl" noProof="0" dirty="0"/>
              <a:t>Terminar con punto.</a:t>
            </a:r>
          </a:p>
        </p:txBody>
      </p:sp>
      <p:pic>
        <p:nvPicPr>
          <p:cNvPr id="4" name="Imagen 18">
            <a:extLst>
              <a:ext uri="{FF2B5EF4-FFF2-40B4-BE49-F238E27FC236}">
                <a16:creationId xmlns:a16="http://schemas.microsoft.com/office/drawing/2014/main" id="{6A958400-676F-AE42-94E5-82D524CCD7AF}"/>
              </a:ext>
            </a:extLst>
          </p:cNvPr>
          <p:cNvPicPr>
            <a:picLocks noChangeAspect="1"/>
          </p:cNvPicPr>
          <p:nvPr userDrawn="1"/>
        </p:nvPicPr>
        <p:blipFill>
          <a:blip r:embed="rId2"/>
          <a:stretch>
            <a:fillRect/>
          </a:stretch>
        </p:blipFill>
        <p:spPr>
          <a:xfrm>
            <a:off x="2960" y="326559"/>
            <a:ext cx="480053" cy="288032"/>
          </a:xfrm>
          <a:prstGeom prst="rect">
            <a:avLst/>
          </a:prstGeom>
        </p:spPr>
      </p:pic>
    </p:spTree>
    <p:extLst>
      <p:ext uri="{BB962C8B-B14F-4D97-AF65-F5344CB8AC3E}">
        <p14:creationId xmlns:p14="http://schemas.microsoft.com/office/powerpoint/2010/main" val="249745762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o Destacado Fondo Gris">
    <p:bg>
      <p:bgRef idx="1001">
        <a:schemeClr val="bg1"/>
      </p:bgRef>
    </p:bg>
    <p:spTree>
      <p:nvGrpSpPr>
        <p:cNvPr id="1" name=""/>
        <p:cNvGrpSpPr/>
        <p:nvPr/>
      </p:nvGrpSpPr>
      <p:grpSpPr>
        <a:xfrm>
          <a:off x="0" y="0"/>
          <a:ext cx="0" cy="0"/>
          <a:chOff x="0" y="0"/>
          <a:chExt cx="0" cy="0"/>
        </a:xfrm>
      </p:grpSpPr>
      <p:pic>
        <p:nvPicPr>
          <p:cNvPr id="6" name="Imagen 18">
            <a:extLst>
              <a:ext uri="{FF2B5EF4-FFF2-40B4-BE49-F238E27FC236}">
                <a16:creationId xmlns:a16="http://schemas.microsoft.com/office/drawing/2014/main" id="{73A21361-F9F9-F447-8C33-812655E6A12B}"/>
              </a:ext>
            </a:extLst>
          </p:cNvPr>
          <p:cNvPicPr>
            <a:picLocks noChangeAspect="1"/>
          </p:cNvPicPr>
          <p:nvPr/>
        </p:nvPicPr>
        <p:blipFill>
          <a:blip r:embed="rId2"/>
          <a:stretch>
            <a:fillRect/>
          </a:stretch>
        </p:blipFill>
        <p:spPr>
          <a:xfrm>
            <a:off x="2960" y="326559"/>
            <a:ext cx="480053" cy="288032"/>
          </a:xfrm>
          <a:prstGeom prst="rect">
            <a:avLst/>
          </a:prstGeom>
        </p:spPr>
      </p:pic>
      <p:sp>
        <p:nvSpPr>
          <p:cNvPr id="7" name="Title 1">
            <a:extLst>
              <a:ext uri="{FF2B5EF4-FFF2-40B4-BE49-F238E27FC236}">
                <a16:creationId xmlns:a16="http://schemas.microsoft.com/office/drawing/2014/main" id="{C791BD5B-5DC7-F245-B19F-05DCCE6912A0}"/>
              </a:ext>
            </a:extLst>
          </p:cNvPr>
          <p:cNvSpPr>
            <a:spLocks noGrp="1"/>
          </p:cNvSpPr>
          <p:nvPr>
            <p:ph type="title" hasCustomPrompt="1"/>
          </p:nvPr>
        </p:nvSpPr>
        <p:spPr>
          <a:xfrm>
            <a:off x="710300" y="1196752"/>
            <a:ext cx="6372225" cy="1569660"/>
          </a:xfrm>
        </p:spPr>
        <p:txBody>
          <a:bodyPr wrap="square" anchor="t" anchorCtr="0">
            <a:spAutoFit/>
          </a:bodyPr>
          <a:lstStyle>
            <a:lvl1pPr algn="l">
              <a:lnSpc>
                <a:spcPct val="100000"/>
              </a:lnSpc>
              <a:spcAft>
                <a:spcPts val="600"/>
              </a:spcAft>
              <a:defRPr sz="4800" b="1" i="0" cap="none" baseline="0">
                <a:solidFill>
                  <a:schemeClr val="tx2"/>
                </a:solidFill>
                <a:latin typeface="Arial" panose="020B0604020202020204" pitchFamily="34" charset="0"/>
              </a:defRPr>
            </a:lvl1pPr>
          </a:lstStyle>
          <a:p>
            <a:r>
              <a:rPr lang="es-ES_tradnl" noProof="0" dirty="0"/>
              <a:t>Texto destacado.</a:t>
            </a:r>
            <a:br>
              <a:rPr lang="es-ES_tradnl" noProof="0" dirty="0"/>
            </a:br>
            <a:r>
              <a:rPr lang="es-ES_tradnl" noProof="0" dirty="0"/>
              <a:t>Terminar con punto.</a:t>
            </a:r>
          </a:p>
        </p:txBody>
      </p:sp>
      <p:pic>
        <p:nvPicPr>
          <p:cNvPr id="4" name="Imagen 18">
            <a:extLst>
              <a:ext uri="{FF2B5EF4-FFF2-40B4-BE49-F238E27FC236}">
                <a16:creationId xmlns:a16="http://schemas.microsoft.com/office/drawing/2014/main" id="{D85E8165-7BF4-2B40-833C-FDB603422F9A}"/>
              </a:ext>
            </a:extLst>
          </p:cNvPr>
          <p:cNvPicPr>
            <a:picLocks noChangeAspect="1"/>
          </p:cNvPicPr>
          <p:nvPr userDrawn="1"/>
        </p:nvPicPr>
        <p:blipFill>
          <a:blip r:embed="rId2"/>
          <a:stretch>
            <a:fillRect/>
          </a:stretch>
        </p:blipFill>
        <p:spPr>
          <a:xfrm>
            <a:off x="2960" y="326559"/>
            <a:ext cx="480053" cy="288032"/>
          </a:xfrm>
          <a:prstGeom prst="rect">
            <a:avLst/>
          </a:prstGeom>
        </p:spPr>
      </p:pic>
    </p:spTree>
    <p:extLst>
      <p:ext uri="{BB962C8B-B14F-4D97-AF65-F5344CB8AC3E}">
        <p14:creationId xmlns:p14="http://schemas.microsoft.com/office/powerpoint/2010/main" val="380516417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o Destacado + Imagen">
    <p:bg>
      <p:bgPr>
        <a:solidFill>
          <a:schemeClr val="accent5"/>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2B732FB-9A08-2345-89BA-39C3858B3A81}"/>
              </a:ext>
            </a:extLst>
          </p:cNvPr>
          <p:cNvSpPr/>
          <p:nvPr/>
        </p:nvSpPr>
        <p:spPr>
          <a:xfrm>
            <a:off x="6096000" y="0"/>
            <a:ext cx="6203454" cy="68853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i="0" dirty="0">
              <a:latin typeface="Arial" panose="020B0604020202020204" pitchFamily="34" charset="0"/>
            </a:endParaRPr>
          </a:p>
        </p:txBody>
      </p:sp>
      <p:sp>
        <p:nvSpPr>
          <p:cNvPr id="6" name="Título 1">
            <a:extLst>
              <a:ext uri="{FF2B5EF4-FFF2-40B4-BE49-F238E27FC236}">
                <a16:creationId xmlns:a16="http://schemas.microsoft.com/office/drawing/2014/main" id="{BA8F7A57-AA6D-164B-8F2A-34A4C3DA96F8}"/>
              </a:ext>
            </a:extLst>
          </p:cNvPr>
          <p:cNvSpPr txBox="1">
            <a:spLocks/>
          </p:cNvSpPr>
          <p:nvPr/>
        </p:nvSpPr>
        <p:spPr>
          <a:xfrm>
            <a:off x="551384" y="834981"/>
            <a:ext cx="3933656" cy="133151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0" spc="-180" normalizeH="0" baseline="0">
                <a:solidFill>
                  <a:schemeClr val="tx1"/>
                </a:solidFill>
                <a:latin typeface="MarkPro" panose="020B0504020101010102" pitchFamily="34" charset="77"/>
                <a:ea typeface="+mj-ea"/>
                <a:cs typeface="+mj-cs"/>
              </a:defRPr>
            </a:lvl1pPr>
          </a:lstStyle>
          <a:p>
            <a:endParaRPr lang="es-CO" sz="4800" b="0" i="0" spc="0" dirty="0">
              <a:solidFill>
                <a:schemeClr val="bg1"/>
              </a:solidFill>
              <a:latin typeface="Arial" panose="020B0604020202020204" pitchFamily="34" charset="0"/>
            </a:endParaRPr>
          </a:p>
        </p:txBody>
      </p:sp>
      <p:sp>
        <p:nvSpPr>
          <p:cNvPr id="10" name="Marcador de texto 20">
            <a:extLst>
              <a:ext uri="{FF2B5EF4-FFF2-40B4-BE49-F238E27FC236}">
                <a16:creationId xmlns:a16="http://schemas.microsoft.com/office/drawing/2014/main" id="{E51A9EF3-4B35-FD44-B34A-6AF7530B8A8C}"/>
              </a:ext>
            </a:extLst>
          </p:cNvPr>
          <p:cNvSpPr>
            <a:spLocks noGrp="1"/>
          </p:cNvSpPr>
          <p:nvPr>
            <p:ph type="body" sz="quarter" idx="18" hasCustomPrompt="1"/>
          </p:nvPr>
        </p:nvSpPr>
        <p:spPr>
          <a:xfrm>
            <a:off x="705019" y="3441210"/>
            <a:ext cx="4176713" cy="341632"/>
          </a:xfrm>
        </p:spPr>
        <p:txBody>
          <a:bodyPr anchor="t" anchorCtr="0">
            <a:spAutoFit/>
          </a:bodyPr>
          <a:lstStyle>
            <a:lvl1pPr marL="0" indent="0">
              <a:spcAft>
                <a:spcPts val="1200"/>
              </a:spcAft>
              <a:buNone/>
              <a:defRPr sz="1800" b="0" i="0">
                <a:latin typeface="Arial" panose="020B0604020202020204" pitchFamily="34" charset="0"/>
              </a:defRPr>
            </a:lvl1pPr>
          </a:lstStyle>
          <a:p>
            <a:pPr lvl="0"/>
            <a:r>
              <a:rPr lang="es-ES" dirty="0"/>
              <a:t>Haga clic para modificar los textos</a:t>
            </a:r>
            <a:endParaRPr lang="es-CO" dirty="0"/>
          </a:p>
        </p:txBody>
      </p:sp>
      <p:pic>
        <p:nvPicPr>
          <p:cNvPr id="14" name="Imagen 13">
            <a:extLst>
              <a:ext uri="{FF2B5EF4-FFF2-40B4-BE49-F238E27FC236}">
                <a16:creationId xmlns:a16="http://schemas.microsoft.com/office/drawing/2014/main" id="{51E8D731-A880-C241-AD83-E930781CF1C0}"/>
              </a:ext>
            </a:extLst>
          </p:cNvPr>
          <p:cNvPicPr>
            <a:picLocks noChangeAspect="1"/>
          </p:cNvPicPr>
          <p:nvPr/>
        </p:nvPicPr>
        <p:blipFill>
          <a:blip r:embed="rId2"/>
          <a:stretch>
            <a:fillRect/>
          </a:stretch>
        </p:blipFill>
        <p:spPr>
          <a:xfrm>
            <a:off x="0" y="539495"/>
            <a:ext cx="1325218" cy="795131"/>
          </a:xfrm>
          <a:prstGeom prst="rect">
            <a:avLst/>
          </a:prstGeom>
        </p:spPr>
      </p:pic>
      <p:sp>
        <p:nvSpPr>
          <p:cNvPr id="9" name="Título 1">
            <a:extLst>
              <a:ext uri="{FF2B5EF4-FFF2-40B4-BE49-F238E27FC236}">
                <a16:creationId xmlns:a16="http://schemas.microsoft.com/office/drawing/2014/main" id="{4F2E6707-A32B-694C-9436-CBA27DA934D5}"/>
              </a:ext>
            </a:extLst>
          </p:cNvPr>
          <p:cNvSpPr>
            <a:spLocks noGrp="1"/>
          </p:cNvSpPr>
          <p:nvPr>
            <p:ph type="title" hasCustomPrompt="1"/>
          </p:nvPr>
        </p:nvSpPr>
        <p:spPr>
          <a:xfrm>
            <a:off x="695324" y="1858141"/>
            <a:ext cx="4176713" cy="1255728"/>
          </a:xfrm>
        </p:spPr>
        <p:txBody>
          <a:bodyPr wrap="square" anchor="t" anchorCtr="0">
            <a:spAutoFit/>
          </a:bodyPr>
          <a:lstStyle>
            <a:lvl1pPr>
              <a:spcAft>
                <a:spcPts val="1200"/>
              </a:spcAft>
              <a:defRPr spc="0">
                <a:solidFill>
                  <a:schemeClr val="tx2"/>
                </a:solidFill>
              </a:defRPr>
            </a:lvl1pPr>
          </a:lstStyle>
          <a:p>
            <a:r>
              <a:rPr lang="es-ES" dirty="0"/>
              <a:t>Haga clic para modificar el título o contenido destacado</a:t>
            </a:r>
            <a:endParaRPr lang="es-CO" dirty="0"/>
          </a:p>
        </p:txBody>
      </p:sp>
      <p:sp>
        <p:nvSpPr>
          <p:cNvPr id="16" name="Rectángulo 15">
            <a:extLst>
              <a:ext uri="{FF2B5EF4-FFF2-40B4-BE49-F238E27FC236}">
                <a16:creationId xmlns:a16="http://schemas.microsoft.com/office/drawing/2014/main" id="{FD0BED83-AEA9-B14A-A223-6A9EB12CAF34}"/>
              </a:ext>
            </a:extLst>
          </p:cNvPr>
          <p:cNvSpPr/>
          <p:nvPr/>
        </p:nvSpPr>
        <p:spPr>
          <a:xfrm>
            <a:off x="5607050" y="0"/>
            <a:ext cx="488950" cy="6885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0" i="0" dirty="0">
              <a:latin typeface="Arial" panose="020B0604020202020204" pitchFamily="34" charset="0"/>
            </a:endParaRPr>
          </a:p>
        </p:txBody>
      </p:sp>
      <p:sp>
        <p:nvSpPr>
          <p:cNvPr id="12" name="Marcador de posición de imagen 2">
            <a:extLst>
              <a:ext uri="{FF2B5EF4-FFF2-40B4-BE49-F238E27FC236}">
                <a16:creationId xmlns:a16="http://schemas.microsoft.com/office/drawing/2014/main" id="{57E860DB-9D64-9B44-AE0E-617DA6A9523B}"/>
              </a:ext>
            </a:extLst>
          </p:cNvPr>
          <p:cNvSpPr>
            <a:spLocks noGrp="1"/>
          </p:cNvSpPr>
          <p:nvPr>
            <p:ph type="pic" sz="quarter" idx="20" hasCustomPrompt="1"/>
          </p:nvPr>
        </p:nvSpPr>
        <p:spPr>
          <a:xfrm>
            <a:off x="6096000" y="12192"/>
            <a:ext cx="6203454" cy="6858000"/>
          </a:xfrm>
        </p:spPr>
        <p:txBody>
          <a:bodyPr vert="horz" lIns="720000" tIns="2160000" rIns="1440000" bIns="720000" rtlCol="0" anchor="t" anchorCtr="1">
            <a:normAutofit/>
          </a:bodyPr>
          <a:lstStyle>
            <a:lvl1pPr>
              <a:defRPr lang="es-ES_tradnl" sz="1600" dirty="0">
                <a:solidFill>
                  <a:schemeClr val="bg1"/>
                </a:solidFill>
              </a:defRPr>
            </a:lvl1pPr>
          </a:lstStyle>
          <a:p>
            <a:pPr marL="0" lvl="0" indent="0" algn="ctr">
              <a:buFontTx/>
              <a:buNone/>
            </a:pPr>
            <a:r>
              <a:rPr lang="es-ES" dirty="0"/>
              <a:t>Haga clic en el icono </a:t>
            </a:r>
            <a:br>
              <a:rPr lang="es-ES" dirty="0"/>
            </a:br>
            <a:r>
              <a:rPr lang="es-ES" dirty="0"/>
              <a:t>para agregar </a:t>
            </a:r>
            <a:br>
              <a:rPr lang="es-ES" dirty="0"/>
            </a:br>
            <a:r>
              <a:rPr lang="es-ES" dirty="0"/>
              <a:t>una imagen</a:t>
            </a:r>
            <a:endParaRPr lang="es-CO" dirty="0"/>
          </a:p>
        </p:txBody>
      </p:sp>
      <p:sp>
        <p:nvSpPr>
          <p:cNvPr id="11" name="Rectángulo 7">
            <a:extLst>
              <a:ext uri="{FF2B5EF4-FFF2-40B4-BE49-F238E27FC236}">
                <a16:creationId xmlns:a16="http://schemas.microsoft.com/office/drawing/2014/main" id="{51B6477E-04F2-5846-808A-92EFE7B32BFD}"/>
              </a:ext>
            </a:extLst>
          </p:cNvPr>
          <p:cNvSpPr/>
          <p:nvPr userDrawn="1"/>
        </p:nvSpPr>
        <p:spPr>
          <a:xfrm>
            <a:off x="6096000" y="0"/>
            <a:ext cx="6203454" cy="68853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i="0" dirty="0">
              <a:latin typeface="Arial" panose="020B0604020202020204" pitchFamily="34" charset="0"/>
            </a:endParaRPr>
          </a:p>
        </p:txBody>
      </p:sp>
      <p:sp>
        <p:nvSpPr>
          <p:cNvPr id="13" name="Título 1">
            <a:extLst>
              <a:ext uri="{FF2B5EF4-FFF2-40B4-BE49-F238E27FC236}">
                <a16:creationId xmlns:a16="http://schemas.microsoft.com/office/drawing/2014/main" id="{EDCE1ADB-21E4-D34A-BA9B-45B4A59590C5}"/>
              </a:ext>
            </a:extLst>
          </p:cNvPr>
          <p:cNvSpPr txBox="1">
            <a:spLocks/>
          </p:cNvSpPr>
          <p:nvPr userDrawn="1"/>
        </p:nvSpPr>
        <p:spPr>
          <a:xfrm>
            <a:off x="551384" y="834981"/>
            <a:ext cx="3933656" cy="133151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0" spc="-180" normalizeH="0" baseline="0">
                <a:solidFill>
                  <a:schemeClr val="tx1"/>
                </a:solidFill>
                <a:latin typeface="MarkPro" panose="020B0504020101010102" pitchFamily="34" charset="77"/>
                <a:ea typeface="+mj-ea"/>
                <a:cs typeface="+mj-cs"/>
              </a:defRPr>
            </a:lvl1pPr>
          </a:lstStyle>
          <a:p>
            <a:endParaRPr lang="es-CO" sz="4800" b="0" i="0" spc="0" dirty="0">
              <a:solidFill>
                <a:schemeClr val="bg1"/>
              </a:solidFill>
              <a:latin typeface="Arial" panose="020B0604020202020204" pitchFamily="34" charset="0"/>
            </a:endParaRPr>
          </a:p>
        </p:txBody>
      </p:sp>
      <p:pic>
        <p:nvPicPr>
          <p:cNvPr id="15" name="Imagen 13">
            <a:extLst>
              <a:ext uri="{FF2B5EF4-FFF2-40B4-BE49-F238E27FC236}">
                <a16:creationId xmlns:a16="http://schemas.microsoft.com/office/drawing/2014/main" id="{4C5B6539-FD1A-2A47-8000-787F18337838}"/>
              </a:ext>
            </a:extLst>
          </p:cNvPr>
          <p:cNvPicPr>
            <a:picLocks noChangeAspect="1"/>
          </p:cNvPicPr>
          <p:nvPr userDrawn="1"/>
        </p:nvPicPr>
        <p:blipFill>
          <a:blip r:embed="rId2"/>
          <a:stretch>
            <a:fillRect/>
          </a:stretch>
        </p:blipFill>
        <p:spPr>
          <a:xfrm>
            <a:off x="0" y="539495"/>
            <a:ext cx="1325218" cy="795131"/>
          </a:xfrm>
          <a:prstGeom prst="rect">
            <a:avLst/>
          </a:prstGeom>
        </p:spPr>
      </p:pic>
      <p:sp>
        <p:nvSpPr>
          <p:cNvPr id="17" name="Rectángulo 15">
            <a:extLst>
              <a:ext uri="{FF2B5EF4-FFF2-40B4-BE49-F238E27FC236}">
                <a16:creationId xmlns:a16="http://schemas.microsoft.com/office/drawing/2014/main" id="{D6093366-CDA8-7240-8AD5-BD8B51DD137F}"/>
              </a:ext>
            </a:extLst>
          </p:cNvPr>
          <p:cNvSpPr/>
          <p:nvPr userDrawn="1"/>
        </p:nvSpPr>
        <p:spPr>
          <a:xfrm>
            <a:off x="5607050" y="0"/>
            <a:ext cx="488950" cy="6885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0" i="0" dirty="0">
              <a:latin typeface="Arial" panose="020B0604020202020204" pitchFamily="34" charset="0"/>
            </a:endParaRPr>
          </a:p>
        </p:txBody>
      </p:sp>
    </p:spTree>
    <p:extLst>
      <p:ext uri="{BB962C8B-B14F-4D97-AF65-F5344CB8AC3E}">
        <p14:creationId xmlns:p14="http://schemas.microsoft.com/office/powerpoint/2010/main" val="6064415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6B8DEF-8F86-E445-AE3F-1A7C3CD38E98}"/>
              </a:ext>
            </a:extLst>
          </p:cNvPr>
          <p:cNvSpPr>
            <a:spLocks noGrp="1"/>
          </p:cNvSpPr>
          <p:nvPr>
            <p:ph type="title"/>
          </p:nvPr>
        </p:nvSpPr>
        <p:spPr>
          <a:xfrm>
            <a:off x="695325" y="549275"/>
            <a:ext cx="10801350" cy="963001"/>
          </a:xfrm>
          <a:prstGeom prst="rect">
            <a:avLst/>
          </a:prstGeom>
        </p:spPr>
        <p:txBody>
          <a:bodyPr vert="horz" lIns="91440" tIns="45720" rIns="91440" bIns="45720" rtlCol="0" anchor="t">
            <a:normAutofit/>
          </a:bodyPr>
          <a:lstStyle/>
          <a:p>
            <a:r>
              <a:rPr lang="es-ES" dirty="0"/>
              <a:t>Esta es una prueba de cómo se vería la presentación  </a:t>
            </a:r>
            <a:endParaRPr lang="es-CO" dirty="0"/>
          </a:p>
        </p:txBody>
      </p:sp>
      <p:sp>
        <p:nvSpPr>
          <p:cNvPr id="3" name="Marcador de texto 2">
            <a:extLst>
              <a:ext uri="{FF2B5EF4-FFF2-40B4-BE49-F238E27FC236}">
                <a16:creationId xmlns:a16="http://schemas.microsoft.com/office/drawing/2014/main" id="{363BA482-EC1D-384F-834D-8EAE427246E9}"/>
              </a:ext>
            </a:extLst>
          </p:cNvPr>
          <p:cNvSpPr>
            <a:spLocks noGrp="1"/>
          </p:cNvSpPr>
          <p:nvPr>
            <p:ph type="body" idx="1"/>
          </p:nvPr>
        </p:nvSpPr>
        <p:spPr>
          <a:xfrm>
            <a:off x="695325" y="1702271"/>
            <a:ext cx="10801350" cy="4453671"/>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323578860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Lst>
  <p:hf hdr="0" ftr="0" dt="0"/>
  <p:txStyles>
    <p:titleStyle>
      <a:lvl1pPr algn="l" defTabSz="914400" rtl="0" eaLnBrk="1" latinLnBrk="0" hangingPunct="1">
        <a:lnSpc>
          <a:spcPct val="90000"/>
        </a:lnSpc>
        <a:spcBef>
          <a:spcPct val="0"/>
        </a:spcBef>
        <a:buNone/>
        <a:defRPr sz="2800" b="0" i="0" kern="0" spc="0" normalizeH="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spc="0" baseline="0">
          <a:solidFill>
            <a:schemeClr val="tx1"/>
          </a:solidFill>
          <a:latin typeface="Arial" panose="020B0604020202020204" pitchFamily="34" charset="0"/>
          <a:ea typeface="+mn-ea"/>
          <a:cs typeface="+mn-cs"/>
        </a:defRPr>
      </a:lvl1pPr>
      <a:lvl2pPr marL="449263" indent="-179388" algn="l" defTabSz="914400" rtl="0" eaLnBrk="1" latinLnBrk="0" hangingPunct="1">
        <a:lnSpc>
          <a:spcPct val="90000"/>
        </a:lnSpc>
        <a:spcBef>
          <a:spcPts val="500"/>
        </a:spcBef>
        <a:buFont typeface="Arial" panose="020B0604020202020204" pitchFamily="34" charset="0"/>
        <a:buChar char="•"/>
        <a:tabLst/>
        <a:defRPr sz="2000" b="0" i="0" kern="1200" spc="0" baseline="0">
          <a:solidFill>
            <a:schemeClr val="tx1"/>
          </a:solidFill>
          <a:latin typeface="Arial" panose="020B0604020202020204" pitchFamily="34" charset="0"/>
          <a:ea typeface="+mn-ea"/>
          <a:cs typeface="+mn-cs"/>
        </a:defRPr>
      </a:lvl2pPr>
      <a:lvl3pPr marL="674688" indent="-179388" algn="l" defTabSz="914400" rtl="0" eaLnBrk="1" latinLnBrk="0" hangingPunct="1">
        <a:lnSpc>
          <a:spcPct val="90000"/>
        </a:lnSpc>
        <a:spcBef>
          <a:spcPts val="500"/>
        </a:spcBef>
        <a:buFont typeface="Arial" panose="020B0604020202020204" pitchFamily="34" charset="0"/>
        <a:buChar char="•"/>
        <a:tabLst/>
        <a:defRPr sz="1800" b="0" i="0" kern="1200" spc="0" baseline="0">
          <a:solidFill>
            <a:schemeClr val="tx1"/>
          </a:solidFill>
          <a:latin typeface="Arial" panose="020B0604020202020204" pitchFamily="34" charset="0"/>
          <a:ea typeface="+mn-ea"/>
          <a:cs typeface="+mn-cs"/>
        </a:defRPr>
      </a:lvl3pPr>
      <a:lvl4pPr marL="846138" indent="-171450" algn="l" defTabSz="914400" rtl="0" eaLnBrk="1" latinLnBrk="0" hangingPunct="1">
        <a:lnSpc>
          <a:spcPct val="90000"/>
        </a:lnSpc>
        <a:spcBef>
          <a:spcPts val="500"/>
        </a:spcBef>
        <a:buFont typeface="Arial" panose="020B0604020202020204" pitchFamily="34" charset="0"/>
        <a:buChar char="•"/>
        <a:tabLst/>
        <a:defRPr sz="1600" b="0" i="0" kern="1200" spc="0" baseline="0">
          <a:solidFill>
            <a:schemeClr val="tx1"/>
          </a:solidFill>
          <a:latin typeface="Arial" panose="020B0604020202020204" pitchFamily="34" charset="0"/>
          <a:ea typeface="+mn-ea"/>
          <a:cs typeface="+mn-cs"/>
        </a:defRPr>
      </a:lvl4pPr>
      <a:lvl5pPr marL="1025525" indent="-179388" algn="l" defTabSz="914400" rtl="0" eaLnBrk="1" latinLnBrk="0" hangingPunct="1">
        <a:lnSpc>
          <a:spcPct val="90000"/>
        </a:lnSpc>
        <a:spcBef>
          <a:spcPts val="500"/>
        </a:spcBef>
        <a:buFont typeface="Arial" panose="020B0604020202020204" pitchFamily="34" charset="0"/>
        <a:buChar char="•"/>
        <a:tabLst/>
        <a:defRPr sz="1600" b="0" i="0" kern="1200" spc="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438">
          <p15:clr>
            <a:srgbClr val="F26B43"/>
          </p15:clr>
        </p15:guide>
        <p15:guide id="3" pos="7242">
          <p15:clr>
            <a:srgbClr val="F26B43"/>
          </p15:clr>
        </p15:guide>
        <p15:guide id="4" orient="horz" pos="2160">
          <p15:clr>
            <a:srgbClr val="F26B43"/>
          </p15:clr>
        </p15:guide>
        <p15:guide id="5" orient="horz" pos="3884">
          <p15:clr>
            <a:srgbClr val="F26B43"/>
          </p15:clr>
        </p15:guide>
        <p15:guide id="6" pos="1663">
          <p15:clr>
            <a:srgbClr val="F26B43"/>
          </p15:clr>
        </p15:guide>
        <p15:guide id="8" pos="3069">
          <p15:clr>
            <a:srgbClr val="F26B43"/>
          </p15:clr>
        </p15:guide>
        <p15:guide id="9" pos="3228">
          <p15:clr>
            <a:srgbClr val="F26B43"/>
          </p15:clr>
        </p15:guide>
        <p15:guide id="10" pos="4452">
          <p15:clr>
            <a:srgbClr val="F26B43"/>
          </p15:clr>
        </p15:guide>
        <p15:guide id="11" pos="4611">
          <p15:clr>
            <a:srgbClr val="F26B43"/>
          </p15:clr>
        </p15:guide>
        <p15:guide id="12" pos="5858">
          <p15:clr>
            <a:srgbClr val="F26B43"/>
          </p15:clr>
        </p15:guide>
        <p15:guide id="13" pos="5995">
          <p15:clr>
            <a:srgbClr val="F26B43"/>
          </p15:clr>
        </p15:guide>
        <p15:guide id="15" pos="1844" userDrawn="1">
          <p15:clr>
            <a:srgbClr val="F26B43"/>
          </p15:clr>
        </p15:guide>
        <p15:guide id="16" orient="horz" pos="116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6E5D56-C2C7-4E40-8BE6-188C0AF3BD46}"/>
              </a:ext>
            </a:extLst>
          </p:cNvPr>
          <p:cNvSpPr>
            <a:spLocks noGrp="1"/>
          </p:cNvSpPr>
          <p:nvPr>
            <p:ph type="ctrTitle"/>
          </p:nvPr>
        </p:nvSpPr>
        <p:spPr>
          <a:xfrm>
            <a:off x="695324" y="2731103"/>
            <a:ext cx="10729268" cy="2640723"/>
          </a:xfrm>
        </p:spPr>
        <p:txBody>
          <a:bodyPr/>
          <a:lstStyle/>
          <a:p>
            <a:r>
              <a:rPr lang="es-CO" dirty="0"/>
              <a:t>Mesa II. </a:t>
            </a:r>
            <a:br>
              <a:rPr lang="es-CO" dirty="0"/>
            </a:br>
            <a:r>
              <a:rPr lang="es-CO" sz="3200" dirty="0"/>
              <a:t>Cadena de suministro de combustible de aviación.</a:t>
            </a:r>
            <a:br>
              <a:rPr lang="es-CO" sz="3200" dirty="0"/>
            </a:br>
            <a:br>
              <a:rPr lang="es-CO" sz="3200" dirty="0"/>
            </a:br>
            <a:r>
              <a:rPr lang="es-CO" sz="2400" dirty="0"/>
              <a:t>Presentado por: Deiver Cortina Ramos.</a:t>
            </a:r>
            <a:br>
              <a:rPr lang="es-CO" sz="2400" dirty="0"/>
            </a:br>
            <a:r>
              <a:rPr lang="es-CO" sz="2400" dirty="0"/>
              <a:t>Jefe de calidad de combustible de aviación y marinos.</a:t>
            </a:r>
            <a:br>
              <a:rPr lang="es-CO" sz="2400" dirty="0"/>
            </a:br>
            <a:r>
              <a:rPr lang="es-CO" sz="2400" dirty="0"/>
              <a:t>Organización Terpel.</a:t>
            </a:r>
          </a:p>
        </p:txBody>
      </p:sp>
      <p:sp>
        <p:nvSpPr>
          <p:cNvPr id="4" name="Marcador de contenido 3">
            <a:extLst>
              <a:ext uri="{FF2B5EF4-FFF2-40B4-BE49-F238E27FC236}">
                <a16:creationId xmlns:a16="http://schemas.microsoft.com/office/drawing/2014/main" id="{43D17171-B989-6345-9D07-99FB9BFC32DC}"/>
              </a:ext>
            </a:extLst>
          </p:cNvPr>
          <p:cNvSpPr>
            <a:spLocks noGrp="1"/>
          </p:cNvSpPr>
          <p:nvPr>
            <p:ph sz="quarter" idx="10"/>
          </p:nvPr>
        </p:nvSpPr>
        <p:spPr/>
        <p:txBody>
          <a:bodyPr/>
          <a:lstStyle/>
          <a:p>
            <a:r>
              <a:rPr lang="es-CO" dirty="0"/>
              <a:t>Noviembre de 2023</a:t>
            </a:r>
          </a:p>
        </p:txBody>
      </p:sp>
    </p:spTree>
    <p:extLst>
      <p:ext uri="{BB962C8B-B14F-4D97-AF65-F5344CB8AC3E}">
        <p14:creationId xmlns:p14="http://schemas.microsoft.com/office/powerpoint/2010/main" val="1695666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321B3F9-4DBC-D376-CE30-3C4409EB780E}"/>
              </a:ext>
            </a:extLst>
          </p:cNvPr>
          <p:cNvSpPr txBox="1"/>
          <p:nvPr/>
        </p:nvSpPr>
        <p:spPr>
          <a:xfrm>
            <a:off x="631917" y="1088907"/>
            <a:ext cx="6097772" cy="369332"/>
          </a:xfrm>
          <a:prstGeom prst="rect">
            <a:avLst/>
          </a:prstGeom>
          <a:noFill/>
        </p:spPr>
        <p:txBody>
          <a:bodyPr wrap="square">
            <a:spAutoFit/>
          </a:bodyPr>
          <a:lstStyle/>
          <a:p>
            <a:pPr algn="just"/>
            <a:r>
              <a:rPr lang="es-CO" b="1" dirty="0">
                <a:solidFill>
                  <a:srgbClr val="3B3838"/>
                </a:solidFill>
                <a:effectLst/>
                <a:latin typeface="Terpel Sans" panose="00000500000000000000" pitchFamily="50" charset="0"/>
                <a:ea typeface="Calibri" panose="020F0502020204030204" pitchFamily="34" charset="0"/>
              </a:rPr>
              <a:t>Esquema </a:t>
            </a:r>
            <a:r>
              <a:rPr lang="es-CO" b="1" dirty="0">
                <a:solidFill>
                  <a:srgbClr val="3B3838"/>
                </a:solidFill>
                <a:latin typeface="Terpel Sans" panose="00000500000000000000" pitchFamily="50" charset="0"/>
                <a:ea typeface="Calibri" panose="020F0502020204030204" pitchFamily="34" charset="0"/>
              </a:rPr>
              <a:t>descriptivo </a:t>
            </a:r>
            <a:r>
              <a:rPr lang="es-CO" b="1" dirty="0">
                <a:solidFill>
                  <a:srgbClr val="3B3838"/>
                </a:solidFill>
                <a:effectLst/>
                <a:latin typeface="Terpel Sans" panose="00000500000000000000" pitchFamily="50" charset="0"/>
                <a:ea typeface="Calibri" panose="020F0502020204030204" pitchFamily="34" charset="0"/>
              </a:rPr>
              <a:t>de la cadena de suministro.</a:t>
            </a:r>
            <a:endParaRPr lang="es-CO" b="1" dirty="0">
              <a:effectLst/>
              <a:latin typeface="Calibri" panose="020F0502020204030204" pitchFamily="34" charset="0"/>
              <a:ea typeface="Calibri" panose="020F0502020204030204" pitchFamily="34" charset="0"/>
            </a:endParaRPr>
          </a:p>
        </p:txBody>
      </p:sp>
      <p:sp>
        <p:nvSpPr>
          <p:cNvPr id="5" name="Título 1">
            <a:extLst>
              <a:ext uri="{FF2B5EF4-FFF2-40B4-BE49-F238E27FC236}">
                <a16:creationId xmlns:a16="http://schemas.microsoft.com/office/drawing/2014/main" id="{C8930D4E-DA42-A8E1-394D-E3A432344F1E}"/>
              </a:ext>
            </a:extLst>
          </p:cNvPr>
          <p:cNvSpPr>
            <a:spLocks noGrp="1"/>
          </p:cNvSpPr>
          <p:nvPr>
            <p:ph type="title"/>
          </p:nvPr>
        </p:nvSpPr>
        <p:spPr>
          <a:xfrm>
            <a:off x="695400" y="526575"/>
            <a:ext cx="11377264" cy="400110"/>
          </a:xfrm>
        </p:spPr>
        <p:txBody>
          <a:bodyPr vert="horz" wrap="square" lIns="91440" tIns="45720" rIns="91440" bIns="45720" rtlCol="0" anchor="t" anchorCtr="0">
            <a:spAutoFit/>
          </a:bodyPr>
          <a:lstStyle/>
          <a:p>
            <a:r>
              <a:rPr lang="es-CO" dirty="0"/>
              <a:t>Cadena de suministro de combustible de aviación. </a:t>
            </a:r>
            <a:endParaRPr lang="es-CO" sz="2400" dirty="0">
              <a:latin typeface="Terpel Sans" panose="00000500000000000000" pitchFamily="2" charset="0"/>
            </a:endParaRPr>
          </a:p>
        </p:txBody>
      </p:sp>
      <p:pic>
        <p:nvPicPr>
          <p:cNvPr id="6" name="Imagen 5">
            <a:extLst>
              <a:ext uri="{FF2B5EF4-FFF2-40B4-BE49-F238E27FC236}">
                <a16:creationId xmlns:a16="http://schemas.microsoft.com/office/drawing/2014/main" id="{DB7B14F4-89FE-F664-9383-B5144A6BADF6}"/>
              </a:ext>
            </a:extLst>
          </p:cNvPr>
          <p:cNvPicPr>
            <a:picLocks noChangeAspect="1"/>
          </p:cNvPicPr>
          <p:nvPr/>
        </p:nvPicPr>
        <p:blipFill rotWithShape="1">
          <a:blip r:embed="rId3"/>
          <a:srcRect l="12201" t="11151" r="17516" b="7678"/>
          <a:stretch/>
        </p:blipFill>
        <p:spPr>
          <a:xfrm>
            <a:off x="911424" y="1597066"/>
            <a:ext cx="8208912" cy="5098929"/>
          </a:xfrm>
          <a:prstGeom prst="rect">
            <a:avLst/>
          </a:prstGeom>
        </p:spPr>
      </p:pic>
    </p:spTree>
    <p:extLst>
      <p:ext uri="{BB962C8B-B14F-4D97-AF65-F5344CB8AC3E}">
        <p14:creationId xmlns:p14="http://schemas.microsoft.com/office/powerpoint/2010/main" val="1613568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923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AA8A21-E697-9103-E782-0CA10C0DB2A6}"/>
              </a:ext>
            </a:extLst>
          </p:cNvPr>
          <p:cNvSpPr txBox="1"/>
          <p:nvPr/>
        </p:nvSpPr>
        <p:spPr>
          <a:xfrm>
            <a:off x="427992" y="1844824"/>
            <a:ext cx="10441160" cy="4616648"/>
          </a:xfrm>
          <a:prstGeom prst="rect">
            <a:avLst/>
          </a:prstGeom>
          <a:noFill/>
        </p:spPr>
        <p:txBody>
          <a:bodyPr wrap="square">
            <a:spAutoFit/>
          </a:bodyPr>
          <a:lstStyle/>
          <a:p>
            <a:pPr marL="449580" algn="just"/>
            <a:r>
              <a:rPr lang="es-CO" sz="1400" b="1" dirty="0">
                <a:solidFill>
                  <a:srgbClr val="3B3838"/>
                </a:solidFill>
                <a:effectLst/>
                <a:latin typeface="Terpel Sans" panose="00000500000000000000" pitchFamily="50" charset="0"/>
                <a:ea typeface="Calibri" panose="020F0502020204030204" pitchFamily="34" charset="0"/>
              </a:rPr>
              <a:t>ASTM D 4054</a:t>
            </a:r>
            <a:r>
              <a:rPr lang="es-CO" sz="1400" dirty="0">
                <a:solidFill>
                  <a:srgbClr val="3B3838"/>
                </a:solidFill>
                <a:effectLst/>
                <a:latin typeface="Terpel Sans" panose="00000500000000000000" pitchFamily="50" charset="0"/>
                <a:ea typeface="Calibri" panose="020F0502020204030204" pitchFamily="34" charset="0"/>
              </a:rPr>
              <a:t>. Define los criterios para la evaluación de los combustibles de aviación a partir de nuevos procesos de fabricación, materias primas  y aditivos. Esta norma proporciona 'objetivos' de composición y rendimiento tomando como referencia el queroseno tradicional derivado del petróleo, y con respecto a los cuales se evalúa cualquier combustible nuevo.</a:t>
            </a:r>
            <a:endParaRPr lang="es-CO" sz="1400" dirty="0">
              <a:effectLst/>
              <a:latin typeface="Calibri" panose="020F0502020204030204" pitchFamily="34" charset="0"/>
              <a:ea typeface="Calibri" panose="020F0502020204030204" pitchFamily="34" charset="0"/>
            </a:endParaRPr>
          </a:p>
          <a:p>
            <a:pPr marL="449580"/>
            <a:r>
              <a:rPr lang="es-CO" sz="1400" dirty="0">
                <a:solidFill>
                  <a:srgbClr val="3B3838"/>
                </a:solidFill>
                <a:effectLst/>
                <a:latin typeface="Terpel Sans" panose="00000500000000000000" pitchFamily="50" charset="0"/>
                <a:ea typeface="Calibri" panose="020F0502020204030204" pitchFamily="34" charset="0"/>
              </a:rPr>
              <a:t> </a:t>
            </a:r>
            <a:endParaRPr lang="es-CO" sz="1400" dirty="0">
              <a:effectLst/>
              <a:latin typeface="Calibri" panose="020F0502020204030204" pitchFamily="34" charset="0"/>
              <a:ea typeface="Calibri" panose="020F0502020204030204" pitchFamily="34" charset="0"/>
            </a:endParaRPr>
          </a:p>
          <a:p>
            <a:pPr marL="449580" algn="just"/>
            <a:r>
              <a:rPr lang="es-CO" sz="1400" b="1" dirty="0">
                <a:solidFill>
                  <a:srgbClr val="3B3838"/>
                </a:solidFill>
                <a:effectLst/>
                <a:latin typeface="Terpel Sans" panose="00000500000000000000" pitchFamily="50" charset="0"/>
                <a:ea typeface="Calibri" panose="020F0502020204030204" pitchFamily="34" charset="0"/>
              </a:rPr>
              <a:t>Norma ASTM D7566</a:t>
            </a:r>
            <a:r>
              <a:rPr lang="es-CO" sz="1400" dirty="0">
                <a:solidFill>
                  <a:srgbClr val="3B3838"/>
                </a:solidFill>
                <a:effectLst/>
                <a:latin typeface="Terpel Sans" panose="00000500000000000000" pitchFamily="50" charset="0"/>
                <a:ea typeface="Calibri" panose="020F0502020204030204" pitchFamily="34" charset="0"/>
              </a:rPr>
              <a:t>. Especifica requisitos adicionales y más estrictos para el SBC y el combustible de aviación semisintético. Estos se consideran necesarios para proporcionar suficiente garantía de calidad de que el combustible de aviación semisintético sea apto para su uso. </a:t>
            </a:r>
            <a:endParaRPr lang="es-CO" sz="1400" dirty="0">
              <a:effectLst/>
              <a:latin typeface="Calibri" panose="020F0502020204030204" pitchFamily="34" charset="0"/>
              <a:ea typeface="Calibri" panose="020F0502020204030204" pitchFamily="34" charset="0"/>
            </a:endParaRPr>
          </a:p>
          <a:p>
            <a:pPr marL="449580"/>
            <a:r>
              <a:rPr lang="es-CO" sz="1400" dirty="0">
                <a:solidFill>
                  <a:srgbClr val="3B3838"/>
                </a:solidFill>
                <a:effectLst/>
                <a:latin typeface="Terpel Sans" panose="00000500000000000000" pitchFamily="50" charset="0"/>
                <a:ea typeface="Calibri" panose="020F0502020204030204" pitchFamily="34" charset="0"/>
              </a:rPr>
              <a:t> </a:t>
            </a:r>
            <a:endParaRPr lang="es-CO" sz="1400" dirty="0">
              <a:effectLst/>
              <a:latin typeface="Calibri" panose="020F0502020204030204" pitchFamily="34" charset="0"/>
              <a:ea typeface="Calibri" panose="020F0502020204030204" pitchFamily="34" charset="0"/>
            </a:endParaRPr>
          </a:p>
          <a:p>
            <a:pPr marL="449580" algn="just"/>
            <a:r>
              <a:rPr lang="es-CO" sz="1400" b="1" dirty="0">
                <a:solidFill>
                  <a:srgbClr val="3B3838"/>
                </a:solidFill>
                <a:effectLst/>
                <a:latin typeface="Terpel Sans" panose="00000500000000000000" pitchFamily="50" charset="0"/>
                <a:ea typeface="Calibri" panose="020F0502020204030204" pitchFamily="34" charset="0"/>
              </a:rPr>
              <a:t>Norma ASTM D1655</a:t>
            </a:r>
            <a:r>
              <a:rPr lang="es-CO" sz="1400" dirty="0">
                <a:solidFill>
                  <a:srgbClr val="3B3838"/>
                </a:solidFill>
                <a:effectLst/>
                <a:latin typeface="Terpel Sans" panose="00000500000000000000" pitchFamily="50" charset="0"/>
                <a:ea typeface="Calibri" panose="020F0502020204030204" pitchFamily="34" charset="0"/>
              </a:rPr>
              <a:t>. Esta especificación define las propiedades mínimas requeridas, los requisitos y listas de combustible de aviación (Jet A y Jet A-1) y los aditivos aceptables para uso en operaciones de aviación civiles y militares. También contiene Información sobre el uso de Jet A y Jet A-1 en aplicaciones especializadas.</a:t>
            </a:r>
            <a:endParaRPr lang="es-CO" sz="1400" dirty="0">
              <a:effectLst/>
              <a:latin typeface="Calibri" panose="020F0502020204030204" pitchFamily="34" charset="0"/>
              <a:ea typeface="Calibri" panose="020F0502020204030204" pitchFamily="34" charset="0"/>
            </a:endParaRPr>
          </a:p>
          <a:p>
            <a:pPr marL="449580"/>
            <a:r>
              <a:rPr lang="es-CO" sz="1400" dirty="0">
                <a:solidFill>
                  <a:srgbClr val="3B3838"/>
                </a:solidFill>
                <a:effectLst/>
                <a:latin typeface="Terpel Sans" panose="00000500000000000000" pitchFamily="50" charset="0"/>
                <a:ea typeface="Calibri" panose="020F0502020204030204" pitchFamily="34" charset="0"/>
              </a:rPr>
              <a:t> </a:t>
            </a:r>
            <a:endParaRPr lang="es-CO" sz="1400" dirty="0">
              <a:effectLst/>
              <a:latin typeface="Calibri" panose="020F0502020204030204" pitchFamily="34" charset="0"/>
              <a:ea typeface="Calibri" panose="020F0502020204030204" pitchFamily="34" charset="0"/>
            </a:endParaRPr>
          </a:p>
          <a:p>
            <a:pPr marL="449580" algn="just"/>
            <a:r>
              <a:rPr lang="es-CO" sz="1400" b="1" dirty="0">
                <a:solidFill>
                  <a:srgbClr val="3B3838"/>
                </a:solidFill>
                <a:effectLst/>
                <a:latin typeface="Terpel Sans" panose="00000500000000000000" pitchFamily="50" charset="0"/>
                <a:ea typeface="Calibri" panose="020F0502020204030204" pitchFamily="34" charset="0"/>
              </a:rPr>
              <a:t>Norma EI/JIG 1530</a:t>
            </a:r>
            <a:r>
              <a:rPr lang="es-CO" sz="1400" dirty="0">
                <a:solidFill>
                  <a:srgbClr val="3B3838"/>
                </a:solidFill>
                <a:effectLst/>
                <a:latin typeface="Terpel Sans" panose="00000500000000000000" pitchFamily="50" charset="0"/>
                <a:ea typeface="Calibri" panose="020F0502020204030204" pitchFamily="34" charset="0"/>
              </a:rPr>
              <a:t>: Requisitos de garantía de la calidad en las etapas de fabricación, almacenamiento y distribución de combustible de aviación a aeropuertos.</a:t>
            </a:r>
            <a:endParaRPr lang="es-CO" sz="1400" dirty="0">
              <a:effectLst/>
              <a:latin typeface="Calibri" panose="020F0502020204030204" pitchFamily="34" charset="0"/>
              <a:ea typeface="Calibri" panose="020F0502020204030204" pitchFamily="34" charset="0"/>
            </a:endParaRPr>
          </a:p>
          <a:p>
            <a:pPr marL="449580"/>
            <a:r>
              <a:rPr lang="es-CO" sz="1400" dirty="0">
                <a:solidFill>
                  <a:srgbClr val="3B3838"/>
                </a:solidFill>
                <a:effectLst/>
                <a:latin typeface="Terpel Sans" panose="00000500000000000000" pitchFamily="50" charset="0"/>
                <a:ea typeface="Calibri" panose="020F0502020204030204" pitchFamily="34" charset="0"/>
              </a:rPr>
              <a:t> </a:t>
            </a:r>
            <a:endParaRPr lang="es-CO" sz="1400" dirty="0">
              <a:effectLst/>
              <a:latin typeface="Calibri" panose="020F0502020204030204" pitchFamily="34" charset="0"/>
              <a:ea typeface="Calibri" panose="020F0502020204030204" pitchFamily="34" charset="0"/>
            </a:endParaRPr>
          </a:p>
          <a:p>
            <a:pPr marL="449580" algn="just"/>
            <a:r>
              <a:rPr lang="es-CO" sz="1400" b="1" dirty="0">
                <a:solidFill>
                  <a:srgbClr val="3B3838"/>
                </a:solidFill>
                <a:effectLst/>
                <a:latin typeface="Terpel Sans" panose="00000500000000000000" pitchFamily="50" charset="0"/>
                <a:ea typeface="Calibri" panose="020F0502020204030204" pitchFamily="34" charset="0"/>
              </a:rPr>
              <a:t>Norma EI 1533 (Anexo EI/JIG 1530):</a:t>
            </a:r>
            <a:r>
              <a:rPr lang="es-CO" sz="1400" dirty="0">
                <a:solidFill>
                  <a:srgbClr val="3B3838"/>
                </a:solidFill>
                <a:effectLst/>
                <a:latin typeface="Terpel Sans" panose="00000500000000000000" pitchFamily="50" charset="0"/>
                <a:ea typeface="Calibri" panose="020F0502020204030204" pitchFamily="34" charset="0"/>
              </a:rPr>
              <a:t>  Requisitos de garantía de calidad para combustible de aviación semisintético y componentes  sintéticos para mezclas.</a:t>
            </a:r>
          </a:p>
          <a:p>
            <a:pPr marL="449580" algn="just"/>
            <a:endParaRPr lang="es-CO" sz="1400" dirty="0">
              <a:solidFill>
                <a:srgbClr val="3B3838"/>
              </a:solidFill>
              <a:latin typeface="Terpel Sans" panose="00000500000000000000" pitchFamily="50" charset="0"/>
              <a:ea typeface="Calibri" panose="020F0502020204030204" pitchFamily="34" charset="0"/>
            </a:endParaRPr>
          </a:p>
          <a:p>
            <a:pPr marL="449580" algn="just"/>
            <a:r>
              <a:rPr lang="es-CO" sz="1400" b="1" i="1" dirty="0" err="1">
                <a:solidFill>
                  <a:srgbClr val="3B3838"/>
                </a:solidFill>
                <a:effectLst/>
                <a:latin typeface="Terpel Sans" panose="00000500000000000000" pitchFamily="50" charset="0"/>
                <a:ea typeface="Calibri" panose="020F0502020204030204" pitchFamily="34" charset="0"/>
              </a:rPr>
              <a:t>Tecnical</a:t>
            </a:r>
            <a:r>
              <a:rPr lang="es-CO" sz="1400" b="1" i="1" dirty="0">
                <a:solidFill>
                  <a:srgbClr val="3B3838"/>
                </a:solidFill>
                <a:effectLst/>
                <a:latin typeface="Terpel Sans" panose="00000500000000000000" pitchFamily="50" charset="0"/>
                <a:ea typeface="Calibri" panose="020F0502020204030204" pitchFamily="34" charset="0"/>
              </a:rPr>
              <a:t> </a:t>
            </a:r>
            <a:r>
              <a:rPr lang="es-CO" sz="1400" b="1" i="1" dirty="0" err="1">
                <a:solidFill>
                  <a:srgbClr val="3B3838"/>
                </a:solidFill>
                <a:effectLst/>
                <a:latin typeface="Terpel Sans" panose="00000500000000000000" pitchFamily="50" charset="0"/>
                <a:ea typeface="Calibri" panose="020F0502020204030204" pitchFamily="34" charset="0"/>
              </a:rPr>
              <a:t>Information</a:t>
            </a:r>
            <a:r>
              <a:rPr lang="es-CO" sz="1400" b="1" i="1" dirty="0">
                <a:solidFill>
                  <a:srgbClr val="3B3838"/>
                </a:solidFill>
                <a:effectLst/>
                <a:latin typeface="Terpel Sans" panose="00000500000000000000" pitchFamily="50" charset="0"/>
                <a:ea typeface="Calibri" panose="020F0502020204030204" pitchFamily="34" charset="0"/>
              </a:rPr>
              <a:t> </a:t>
            </a:r>
            <a:r>
              <a:rPr lang="es-CO" sz="1400" b="1" i="1" dirty="0" err="1">
                <a:solidFill>
                  <a:srgbClr val="3B3838"/>
                </a:solidFill>
                <a:effectLst/>
                <a:latin typeface="Terpel Sans" panose="00000500000000000000" pitchFamily="50" charset="0"/>
                <a:ea typeface="Calibri" panose="020F0502020204030204" pitchFamily="34" charset="0"/>
              </a:rPr>
              <a:t>Document</a:t>
            </a:r>
            <a:r>
              <a:rPr lang="es-CO" sz="1400" b="1" i="1" dirty="0">
                <a:solidFill>
                  <a:srgbClr val="3B3838"/>
                </a:solidFill>
                <a:effectLst/>
                <a:latin typeface="Terpel Sans" panose="00000500000000000000" pitchFamily="50" charset="0"/>
                <a:ea typeface="Calibri" panose="020F0502020204030204" pitchFamily="34" charset="0"/>
              </a:rPr>
              <a:t> (TID) #4 </a:t>
            </a:r>
            <a:r>
              <a:rPr lang="es-CO" sz="1400" b="1" i="1" dirty="0" err="1">
                <a:solidFill>
                  <a:srgbClr val="3B3838"/>
                </a:solidFill>
                <a:effectLst/>
                <a:latin typeface="Terpel Sans" panose="00000500000000000000" pitchFamily="50" charset="0"/>
                <a:ea typeface="Calibri" panose="020F0502020204030204" pitchFamily="34" charset="0"/>
              </a:rPr>
              <a:t>Second</a:t>
            </a:r>
            <a:r>
              <a:rPr lang="es-CO" sz="1400" b="1" i="1" dirty="0">
                <a:solidFill>
                  <a:srgbClr val="3B3838"/>
                </a:solidFill>
                <a:effectLst/>
                <a:latin typeface="Terpel Sans" panose="00000500000000000000" pitchFamily="50" charset="0"/>
                <a:ea typeface="Calibri" panose="020F0502020204030204" pitchFamily="34" charset="0"/>
              </a:rPr>
              <a:t> </a:t>
            </a:r>
            <a:r>
              <a:rPr lang="es-CO" sz="1400" b="1" i="1" dirty="0" err="1">
                <a:solidFill>
                  <a:srgbClr val="3B3838"/>
                </a:solidFill>
                <a:effectLst/>
                <a:latin typeface="Terpel Sans" panose="00000500000000000000" pitchFamily="50" charset="0"/>
                <a:ea typeface="Calibri" panose="020F0502020204030204" pitchFamily="34" charset="0"/>
              </a:rPr>
              <a:t>Edition</a:t>
            </a:r>
            <a:r>
              <a:rPr lang="es-CO" sz="1400" b="1" i="1" dirty="0">
                <a:solidFill>
                  <a:srgbClr val="3B3838"/>
                </a:solidFill>
                <a:effectLst/>
                <a:latin typeface="Terpel Sans" panose="00000500000000000000" pitchFamily="50" charset="0"/>
                <a:ea typeface="Calibri" panose="020F0502020204030204" pitchFamily="34" charset="0"/>
              </a:rPr>
              <a:t>. </a:t>
            </a:r>
            <a:r>
              <a:rPr lang="es-CO" sz="1400" b="1" i="1" dirty="0" err="1">
                <a:solidFill>
                  <a:srgbClr val="3B3838"/>
                </a:solidFill>
                <a:effectLst/>
                <a:latin typeface="Terpel Sans" panose="00000500000000000000" pitchFamily="50" charset="0"/>
                <a:ea typeface="Calibri" panose="020F0502020204030204" pitchFamily="34" charset="0"/>
              </a:rPr>
              <a:t>Sustainable</a:t>
            </a:r>
            <a:r>
              <a:rPr lang="es-CO" sz="1400" b="1" i="1" dirty="0">
                <a:solidFill>
                  <a:srgbClr val="3B3838"/>
                </a:solidFill>
                <a:effectLst/>
                <a:latin typeface="Terpel Sans" panose="00000500000000000000" pitchFamily="50" charset="0"/>
                <a:ea typeface="Calibri" panose="020F0502020204030204" pitchFamily="34" charset="0"/>
              </a:rPr>
              <a:t> </a:t>
            </a:r>
            <a:r>
              <a:rPr lang="es-CO" sz="1400" b="1" i="1" dirty="0" err="1">
                <a:solidFill>
                  <a:srgbClr val="3B3838"/>
                </a:solidFill>
                <a:effectLst/>
                <a:latin typeface="Terpel Sans" panose="00000500000000000000" pitchFamily="50" charset="0"/>
                <a:ea typeface="Calibri" panose="020F0502020204030204" pitchFamily="34" charset="0"/>
              </a:rPr>
              <a:t>Aviation</a:t>
            </a:r>
            <a:r>
              <a:rPr lang="es-CO" sz="1400" b="1" i="1" dirty="0">
                <a:solidFill>
                  <a:srgbClr val="3B3838"/>
                </a:solidFill>
                <a:effectLst/>
                <a:latin typeface="Terpel Sans" panose="00000500000000000000" pitchFamily="50" charset="0"/>
                <a:ea typeface="Calibri" panose="020F0502020204030204" pitchFamily="34" charset="0"/>
              </a:rPr>
              <a:t> </a:t>
            </a:r>
            <a:r>
              <a:rPr lang="es-CO" sz="1400" b="1" i="1" dirty="0" err="1">
                <a:solidFill>
                  <a:srgbClr val="3B3838"/>
                </a:solidFill>
                <a:effectLst/>
                <a:latin typeface="Terpel Sans" panose="00000500000000000000" pitchFamily="50" charset="0"/>
                <a:ea typeface="Calibri" panose="020F0502020204030204" pitchFamily="34" charset="0"/>
              </a:rPr>
              <a:t>Fuels</a:t>
            </a:r>
            <a:r>
              <a:rPr lang="es-CO" sz="1400" b="1" i="1" dirty="0">
                <a:solidFill>
                  <a:srgbClr val="3B3838"/>
                </a:solidFill>
                <a:effectLst/>
                <a:latin typeface="Terpel Sans" panose="00000500000000000000" pitchFamily="50" charset="0"/>
                <a:ea typeface="Calibri" panose="020F0502020204030204" pitchFamily="34" charset="0"/>
              </a:rPr>
              <a:t>;  </a:t>
            </a:r>
            <a:r>
              <a:rPr lang="es-ES" sz="1400" dirty="0">
                <a:solidFill>
                  <a:srgbClr val="3B3838"/>
                </a:solidFill>
                <a:latin typeface="Terpel Sans" panose="00000500000000000000" pitchFamily="50" charset="0"/>
              </a:rPr>
              <a:t>Documento de información técnica emitido por JIG (Joint </a:t>
            </a:r>
            <a:r>
              <a:rPr lang="es-ES" sz="1400" dirty="0" err="1">
                <a:solidFill>
                  <a:srgbClr val="3B3838"/>
                </a:solidFill>
                <a:latin typeface="Terpel Sans" panose="00000500000000000000" pitchFamily="50" charset="0"/>
              </a:rPr>
              <a:t>Inspetion</a:t>
            </a:r>
            <a:r>
              <a:rPr lang="es-ES" sz="1400" dirty="0">
                <a:solidFill>
                  <a:srgbClr val="3B3838"/>
                </a:solidFill>
                <a:latin typeface="Terpel Sans" panose="00000500000000000000" pitchFamily="50" charset="0"/>
              </a:rPr>
              <a:t> Group).</a:t>
            </a:r>
            <a:endParaRPr lang="es-CO" sz="1400" dirty="0">
              <a:solidFill>
                <a:srgbClr val="3B3838"/>
              </a:solidFill>
              <a:latin typeface="Terpel Sans" panose="00000500000000000000" pitchFamily="50" charset="0"/>
            </a:endParaRPr>
          </a:p>
        </p:txBody>
      </p:sp>
      <p:sp>
        <p:nvSpPr>
          <p:cNvPr id="4" name="Título 1">
            <a:extLst>
              <a:ext uri="{FF2B5EF4-FFF2-40B4-BE49-F238E27FC236}">
                <a16:creationId xmlns:a16="http://schemas.microsoft.com/office/drawing/2014/main" id="{E980BEA9-772B-D9C1-C21D-0026547B9321}"/>
              </a:ext>
            </a:extLst>
          </p:cNvPr>
          <p:cNvSpPr>
            <a:spLocks noGrp="1"/>
          </p:cNvSpPr>
          <p:nvPr>
            <p:ph type="title"/>
          </p:nvPr>
        </p:nvSpPr>
        <p:spPr>
          <a:xfrm>
            <a:off x="911424" y="548680"/>
            <a:ext cx="9217024" cy="461665"/>
          </a:xfrm>
        </p:spPr>
        <p:txBody>
          <a:bodyPr vert="horz" wrap="square" lIns="91440" tIns="45720" rIns="91440" bIns="45720" rtlCol="0" anchor="t" anchorCtr="0">
            <a:spAutoFit/>
          </a:bodyPr>
          <a:lstStyle/>
          <a:p>
            <a:r>
              <a:rPr lang="es-CO" sz="2400" dirty="0"/>
              <a:t>Cadena de suministro de combustible de aviación. </a:t>
            </a:r>
            <a:endParaRPr lang="es-CO" sz="2400" dirty="0">
              <a:latin typeface="Terpel Sans" panose="00000500000000000000" pitchFamily="2" charset="0"/>
            </a:endParaRPr>
          </a:p>
        </p:txBody>
      </p:sp>
      <p:sp>
        <p:nvSpPr>
          <p:cNvPr id="6" name="CuadroTexto 5">
            <a:extLst>
              <a:ext uri="{FF2B5EF4-FFF2-40B4-BE49-F238E27FC236}">
                <a16:creationId xmlns:a16="http://schemas.microsoft.com/office/drawing/2014/main" id="{6661DAE5-C40E-F664-877F-69154909668A}"/>
              </a:ext>
            </a:extLst>
          </p:cNvPr>
          <p:cNvSpPr txBox="1"/>
          <p:nvPr/>
        </p:nvSpPr>
        <p:spPr>
          <a:xfrm>
            <a:off x="695400" y="1356737"/>
            <a:ext cx="6097772" cy="400110"/>
          </a:xfrm>
          <a:prstGeom prst="rect">
            <a:avLst/>
          </a:prstGeom>
          <a:noFill/>
        </p:spPr>
        <p:txBody>
          <a:bodyPr wrap="square">
            <a:spAutoFit/>
          </a:bodyPr>
          <a:lstStyle/>
          <a:p>
            <a:r>
              <a:rPr lang="es-CO" sz="2000" b="1" dirty="0"/>
              <a:t>Normatividad.</a:t>
            </a:r>
          </a:p>
        </p:txBody>
      </p:sp>
    </p:spTree>
    <p:extLst>
      <p:ext uri="{BB962C8B-B14F-4D97-AF65-F5344CB8AC3E}">
        <p14:creationId xmlns:p14="http://schemas.microsoft.com/office/powerpoint/2010/main" val="4130087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371F5F2B-2A95-F80E-3236-8519B750D2B6}"/>
              </a:ext>
            </a:extLst>
          </p:cNvPr>
          <p:cNvSpPr txBox="1"/>
          <p:nvPr/>
        </p:nvSpPr>
        <p:spPr>
          <a:xfrm>
            <a:off x="470498" y="1213460"/>
            <a:ext cx="11179242" cy="5324535"/>
          </a:xfrm>
          <a:prstGeom prst="rect">
            <a:avLst/>
          </a:prstGeom>
          <a:noFill/>
        </p:spPr>
        <p:txBody>
          <a:bodyPr wrap="square">
            <a:spAutoFit/>
          </a:bodyPr>
          <a:lstStyle/>
          <a:p>
            <a:pPr lvl="0"/>
            <a:r>
              <a:rPr lang="en-US" sz="1400" b="1" i="1" dirty="0">
                <a:solidFill>
                  <a:srgbClr val="3B3838"/>
                </a:solidFill>
                <a:effectLst/>
                <a:latin typeface="Terpel Sans" panose="00000500000000000000" pitchFamily="50" charset="0"/>
                <a:ea typeface="Times New Roman" panose="02020603050405020304" pitchFamily="18" charset="0"/>
              </a:rPr>
              <a:t>Synthetic blending component (SBC): </a:t>
            </a:r>
            <a:endParaRPr lang="es-CO" sz="1400" i="1" dirty="0">
              <a:solidFill>
                <a:srgbClr val="3B3838"/>
              </a:solidFill>
              <a:effectLst/>
              <a:latin typeface="Calibri" panose="020F0502020204030204" pitchFamily="34" charset="0"/>
              <a:ea typeface="Calibri" panose="020F0502020204030204" pitchFamily="34" charset="0"/>
            </a:endParaRPr>
          </a:p>
          <a:p>
            <a:pPr marL="457200" algn="just"/>
            <a:r>
              <a:rPr lang="en-US" sz="1400" i="1" dirty="0">
                <a:solidFill>
                  <a:srgbClr val="3B3838"/>
                </a:solidFill>
                <a:effectLst/>
                <a:latin typeface="Terpel Sans" panose="00000500000000000000" pitchFamily="50" charset="0"/>
                <a:ea typeface="Calibri" panose="020F0502020204030204" pitchFamily="34" charset="0"/>
              </a:rPr>
              <a:t>Synthesized hydrocarbons that meet the requirements in any one of the annexes of ASTM D7566, which may then be used as a component in the manufacture of semi-synthetic jet fuel. ASTM D7566 does not include requirements for sustainability. No aircraft are certified to fly on SBC alone. (Fuente : Energy Institute, E.I 1533.).</a:t>
            </a:r>
            <a:endParaRPr lang="es-CO" sz="1400" i="1" dirty="0">
              <a:effectLst/>
              <a:latin typeface="Calibri" panose="020F0502020204030204" pitchFamily="34" charset="0"/>
              <a:ea typeface="Calibri" panose="020F0502020204030204" pitchFamily="34" charset="0"/>
            </a:endParaRPr>
          </a:p>
          <a:p>
            <a:pPr marL="457200"/>
            <a:r>
              <a:rPr lang="en-US" sz="1400" i="1" dirty="0">
                <a:solidFill>
                  <a:srgbClr val="3B3838"/>
                </a:solidFill>
                <a:effectLst/>
                <a:latin typeface="Terpel Sans" panose="00000500000000000000" pitchFamily="50" charset="0"/>
                <a:ea typeface="Calibri" panose="020F0502020204030204" pitchFamily="34" charset="0"/>
              </a:rPr>
              <a:t> </a:t>
            </a:r>
            <a:endParaRPr lang="es-CO" sz="1400" i="1" dirty="0">
              <a:effectLst/>
              <a:latin typeface="Calibri" panose="020F0502020204030204" pitchFamily="34" charset="0"/>
              <a:ea typeface="Calibri" panose="020F0502020204030204" pitchFamily="34" charset="0"/>
            </a:endParaRPr>
          </a:p>
          <a:p>
            <a:pPr lvl="0"/>
            <a:r>
              <a:rPr lang="en-US" sz="1400" b="1" i="1" dirty="0">
                <a:solidFill>
                  <a:srgbClr val="3B3838"/>
                </a:solidFill>
                <a:effectLst/>
                <a:latin typeface="Terpel Sans" panose="00000500000000000000" pitchFamily="50" charset="0"/>
                <a:ea typeface="Times New Roman" panose="02020603050405020304" pitchFamily="18" charset="0"/>
              </a:rPr>
              <a:t>Semi-synthetic jet fuel (SSJF): </a:t>
            </a:r>
            <a:endParaRPr lang="es-CO" sz="1400" i="1" dirty="0">
              <a:solidFill>
                <a:srgbClr val="3B3838"/>
              </a:solidFill>
              <a:effectLst/>
              <a:latin typeface="Calibri" panose="020F0502020204030204" pitchFamily="34" charset="0"/>
              <a:ea typeface="Calibri" panose="020F0502020204030204" pitchFamily="34" charset="0"/>
            </a:endParaRPr>
          </a:p>
          <a:p>
            <a:pPr marL="457200" algn="just"/>
            <a:r>
              <a:rPr lang="en-US" sz="1400" i="1" dirty="0">
                <a:solidFill>
                  <a:srgbClr val="3B3838"/>
                </a:solidFill>
                <a:effectLst/>
                <a:latin typeface="Terpel Sans" panose="00000500000000000000" pitchFamily="50" charset="0"/>
                <a:ea typeface="Calibri" panose="020F0502020204030204" pitchFamily="34" charset="0"/>
              </a:rPr>
              <a:t>A jet fuel containing SBC and jet components refined from conventional sources as defined by the governing jet fuel specification. (Fuente : Energy Institute, E.I 1533.)</a:t>
            </a:r>
            <a:endParaRPr lang="es-CO" sz="1400" i="1" dirty="0">
              <a:effectLst/>
              <a:latin typeface="Calibri" panose="020F0502020204030204" pitchFamily="34" charset="0"/>
              <a:ea typeface="Calibri" panose="020F0502020204030204" pitchFamily="34" charset="0"/>
            </a:endParaRPr>
          </a:p>
          <a:p>
            <a:r>
              <a:rPr lang="en-US" sz="1400" i="1" dirty="0">
                <a:solidFill>
                  <a:srgbClr val="3B3838"/>
                </a:solidFill>
                <a:effectLst/>
                <a:latin typeface="Terpel Sans" panose="00000500000000000000" pitchFamily="50" charset="0"/>
                <a:ea typeface="Calibri" panose="020F0502020204030204" pitchFamily="34" charset="0"/>
              </a:rPr>
              <a:t> </a:t>
            </a:r>
            <a:endParaRPr lang="es-CO" sz="1400" i="1" dirty="0">
              <a:latin typeface="Calibri" panose="020F0502020204030204" pitchFamily="34" charset="0"/>
              <a:ea typeface="Calibri" panose="020F0502020204030204" pitchFamily="34" charset="0"/>
            </a:endParaRPr>
          </a:p>
          <a:p>
            <a:r>
              <a:rPr lang="es-CO" sz="1400" b="1" i="1" dirty="0">
                <a:solidFill>
                  <a:srgbClr val="3B3838"/>
                </a:solidFill>
                <a:latin typeface="Calibri" panose="020F0502020204030204" pitchFamily="34" charset="0"/>
                <a:ea typeface="Times New Roman" panose="02020603050405020304" pitchFamily="18" charset="0"/>
              </a:rPr>
              <a:t>S</a:t>
            </a:r>
            <a:r>
              <a:rPr lang="en-US" sz="1400" b="1" i="1" dirty="0">
                <a:solidFill>
                  <a:srgbClr val="3B3838"/>
                </a:solidFill>
                <a:effectLst/>
                <a:latin typeface="Terpel Sans" panose="00000500000000000000" pitchFamily="50" charset="0"/>
                <a:ea typeface="Times New Roman" panose="02020603050405020304" pitchFamily="18" charset="0"/>
              </a:rPr>
              <a:t>ustainability and sustainability aviation fuel (SAF):</a:t>
            </a:r>
            <a:endParaRPr lang="es-CO" sz="1400" i="1" dirty="0">
              <a:solidFill>
                <a:srgbClr val="3B3838"/>
              </a:solidFill>
              <a:effectLst/>
              <a:latin typeface="Calibri" panose="020F0502020204030204" pitchFamily="34" charset="0"/>
              <a:ea typeface="Calibri" panose="020F0502020204030204" pitchFamily="34" charset="0"/>
            </a:endParaRPr>
          </a:p>
          <a:p>
            <a:pPr marL="449580" algn="just"/>
            <a:r>
              <a:rPr lang="en-US" sz="1400" i="1" dirty="0">
                <a:solidFill>
                  <a:srgbClr val="3B3838"/>
                </a:solidFill>
                <a:effectLst/>
                <a:latin typeface="Terpel Sans" panose="00000500000000000000" pitchFamily="50" charset="0"/>
                <a:ea typeface="Calibri" panose="020F0502020204030204" pitchFamily="34" charset="0"/>
              </a:rPr>
              <a:t>Sustainability, in the context of semi-synthetic jet fuel, is broadly defined by IATA as conserving an ecological balance by avoiding depletion of natural resources. Airworthiness certification criteria, defined via ASTM D7566 and governing jet fuel specifications, do not cover sustainability; they only describe the physical properties of synthetic fuel itself.  (Fuente : Energy Institute, E.I 1533.).</a:t>
            </a:r>
            <a:endParaRPr lang="en-US" sz="1400" i="1" dirty="0">
              <a:solidFill>
                <a:srgbClr val="3B3838"/>
              </a:solidFill>
              <a:latin typeface="Terpel Sans" panose="00000500000000000000" pitchFamily="50" charset="0"/>
              <a:ea typeface="Calibri" panose="020F0502020204030204" pitchFamily="34" charset="0"/>
            </a:endParaRPr>
          </a:p>
          <a:p>
            <a:pPr marL="449580" algn="just"/>
            <a:endParaRPr lang="en-US" sz="1400" dirty="0">
              <a:solidFill>
                <a:srgbClr val="3B3838"/>
              </a:solidFill>
              <a:effectLst/>
              <a:latin typeface="Terpel Sans" panose="00000500000000000000" pitchFamily="50" charset="0"/>
              <a:ea typeface="Calibri" panose="020F0502020204030204" pitchFamily="34" charset="0"/>
            </a:endParaRPr>
          </a:p>
          <a:p>
            <a:pPr marL="449580" algn="just"/>
            <a:r>
              <a:rPr lang="es-CO" sz="1400" dirty="0">
                <a:solidFill>
                  <a:srgbClr val="3B3838"/>
                </a:solidFill>
                <a:effectLst/>
                <a:latin typeface="Terpel Sans" panose="00000500000000000000" pitchFamily="50" charset="0"/>
                <a:ea typeface="Calibri" panose="020F0502020204030204" pitchFamily="34" charset="0"/>
              </a:rPr>
              <a:t>El proceso para certificar que un combustible de aviación semisintético es además sostenible es independiente de la certificación de calidad. Algunas de las metodologías para adelantar estos procesos están dadas por:</a:t>
            </a:r>
            <a:endParaRPr lang="es-CO" sz="1400" dirty="0">
              <a:effectLst/>
              <a:latin typeface="Calibri" panose="020F0502020204030204" pitchFamily="34" charset="0"/>
              <a:ea typeface="Calibri" panose="020F0502020204030204" pitchFamily="34" charset="0"/>
            </a:endParaRPr>
          </a:p>
          <a:p>
            <a:pPr indent="449580"/>
            <a:r>
              <a:rPr lang="es-CO" sz="1400" dirty="0">
                <a:solidFill>
                  <a:srgbClr val="3B3838"/>
                </a:solidFill>
                <a:effectLst/>
                <a:latin typeface="Terpel Sans" panose="00000500000000000000" pitchFamily="50" charset="0"/>
                <a:ea typeface="Calibri" panose="020F0502020204030204" pitchFamily="34" charset="0"/>
              </a:rPr>
              <a:t> </a:t>
            </a:r>
            <a:endParaRPr lang="es-CO" sz="1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s-CO" sz="1400" dirty="0">
                <a:solidFill>
                  <a:srgbClr val="3B3838"/>
                </a:solidFill>
                <a:effectLst/>
                <a:latin typeface="Terpel Sans" panose="00000500000000000000" pitchFamily="50" charset="0"/>
                <a:ea typeface="Times New Roman" panose="02020603050405020304" pitchFamily="18" charset="0"/>
              </a:rPr>
              <a:t>El estándar de combustibles renovables de EE. UU. (RFS2).</a:t>
            </a:r>
            <a:endParaRPr lang="es-CO" sz="1400" dirty="0">
              <a:solidFill>
                <a:srgbClr val="3B3838"/>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s-CO" sz="1400" dirty="0">
                <a:solidFill>
                  <a:srgbClr val="3B3838"/>
                </a:solidFill>
                <a:effectLst/>
                <a:latin typeface="Terpel Sans" panose="00000500000000000000" pitchFamily="50" charset="0"/>
                <a:ea typeface="Times New Roman" panose="02020603050405020304" pitchFamily="18" charset="0"/>
              </a:rPr>
              <a:t>La Directiva de Energías Renovables de la UE (RED).</a:t>
            </a:r>
            <a:endParaRPr lang="es-CO" sz="1400" dirty="0">
              <a:solidFill>
                <a:srgbClr val="3B3838"/>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s-CO" sz="1400" dirty="0">
                <a:solidFill>
                  <a:srgbClr val="3B3838"/>
                </a:solidFill>
                <a:effectLst/>
                <a:latin typeface="Terpel Sans" panose="00000500000000000000" pitchFamily="50" charset="0"/>
                <a:ea typeface="Times New Roman" panose="02020603050405020304" pitchFamily="18" charset="0"/>
              </a:rPr>
              <a:t>Plan de compensación y reducción de carbono de la OACI para la aviación internacional (CORSIA).</a:t>
            </a:r>
            <a:endParaRPr lang="es-CO" sz="1400" dirty="0">
              <a:solidFill>
                <a:srgbClr val="3B3838"/>
              </a:solidFill>
              <a:effectLst/>
              <a:latin typeface="Calibri" panose="020F0502020204030204" pitchFamily="34" charset="0"/>
              <a:ea typeface="Calibri" panose="020F0502020204030204" pitchFamily="34" charset="0"/>
            </a:endParaRPr>
          </a:p>
          <a:p>
            <a:pPr indent="449580"/>
            <a:r>
              <a:rPr lang="es-CO" sz="1400" dirty="0">
                <a:solidFill>
                  <a:srgbClr val="3B3838"/>
                </a:solidFill>
                <a:effectLst/>
                <a:latin typeface="Terpel Sans" panose="00000500000000000000" pitchFamily="50" charset="0"/>
                <a:ea typeface="Calibri" panose="020F0502020204030204" pitchFamily="34" charset="0"/>
              </a:rPr>
              <a:t> </a:t>
            </a:r>
            <a:endParaRPr lang="es-CO" sz="1400" dirty="0">
              <a:effectLst/>
              <a:latin typeface="Calibri" panose="020F0502020204030204" pitchFamily="34" charset="0"/>
              <a:ea typeface="Calibri" panose="020F0502020204030204" pitchFamily="34" charset="0"/>
            </a:endParaRPr>
          </a:p>
          <a:p>
            <a:pPr marL="449580"/>
            <a:r>
              <a:rPr lang="es-CO" sz="1400" dirty="0">
                <a:solidFill>
                  <a:srgbClr val="3B3838"/>
                </a:solidFill>
                <a:effectLst/>
                <a:latin typeface="Terpel Sans" panose="00000500000000000000" pitchFamily="50" charset="0"/>
                <a:ea typeface="Calibri" panose="020F0502020204030204" pitchFamily="34" charset="0"/>
              </a:rPr>
              <a:t>Demostrar una reducción neta de carbono a través de un análisis del ciclo de vida (LCA) es un elemento esencial de la certificación de sostenibilidad.</a:t>
            </a:r>
            <a:r>
              <a:rPr lang="es-CO" sz="1600" dirty="0">
                <a:solidFill>
                  <a:srgbClr val="3B3838"/>
                </a:solidFill>
                <a:effectLst/>
                <a:latin typeface="Cambria Math" panose="02040503050406030204" pitchFamily="18" charset="0"/>
                <a:ea typeface="Calibri" panose="020F0502020204030204" pitchFamily="34" charset="0"/>
              </a:rPr>
              <a:t>​</a:t>
            </a:r>
            <a:r>
              <a:rPr lang="es-CO" sz="1800" dirty="0">
                <a:solidFill>
                  <a:srgbClr val="3B3838"/>
                </a:solidFill>
                <a:effectLst/>
                <a:latin typeface="Terpel Sans" panose="00000500000000000000" pitchFamily="50" charset="0"/>
                <a:ea typeface="Calibri" panose="020F0502020204030204" pitchFamily="34" charset="0"/>
              </a:rPr>
              <a:t> </a:t>
            </a:r>
            <a:endParaRPr lang="es-CO" sz="2400" dirty="0">
              <a:effectLst/>
              <a:latin typeface="Calibri" panose="020F0502020204030204" pitchFamily="34" charset="0"/>
              <a:ea typeface="Calibri" panose="020F0502020204030204" pitchFamily="34" charset="0"/>
            </a:endParaRPr>
          </a:p>
        </p:txBody>
      </p:sp>
      <p:sp>
        <p:nvSpPr>
          <p:cNvPr id="11" name="Título 1">
            <a:extLst>
              <a:ext uri="{FF2B5EF4-FFF2-40B4-BE49-F238E27FC236}">
                <a16:creationId xmlns:a16="http://schemas.microsoft.com/office/drawing/2014/main" id="{AF298060-41C1-4E81-042E-6632FEA13D74}"/>
              </a:ext>
            </a:extLst>
          </p:cNvPr>
          <p:cNvSpPr>
            <a:spLocks noGrp="1"/>
          </p:cNvSpPr>
          <p:nvPr>
            <p:ph type="title"/>
          </p:nvPr>
        </p:nvSpPr>
        <p:spPr>
          <a:xfrm>
            <a:off x="839416" y="332656"/>
            <a:ext cx="9577064" cy="461665"/>
          </a:xfrm>
        </p:spPr>
        <p:txBody>
          <a:bodyPr vert="horz" wrap="square" lIns="91440" tIns="45720" rIns="91440" bIns="45720" rtlCol="0" anchor="t" anchorCtr="0">
            <a:spAutoFit/>
          </a:bodyPr>
          <a:lstStyle/>
          <a:p>
            <a:r>
              <a:rPr lang="es-CO" sz="2400" dirty="0"/>
              <a:t>Cadena de suministro de combustible de aviación. (Definiciones)</a:t>
            </a:r>
            <a:endParaRPr lang="es-CO" dirty="0">
              <a:latin typeface="Terpel Sans" panose="00000500000000000000" pitchFamily="2" charset="0"/>
            </a:endParaRPr>
          </a:p>
        </p:txBody>
      </p:sp>
    </p:spTree>
    <p:extLst>
      <p:ext uri="{BB962C8B-B14F-4D97-AF65-F5344CB8AC3E}">
        <p14:creationId xmlns:p14="http://schemas.microsoft.com/office/powerpoint/2010/main" val="2030306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043C725-229C-F333-B7D8-92271F1E1A5F}"/>
              </a:ext>
            </a:extLst>
          </p:cNvPr>
          <p:cNvSpPr txBox="1"/>
          <p:nvPr/>
        </p:nvSpPr>
        <p:spPr>
          <a:xfrm>
            <a:off x="940346" y="2348880"/>
            <a:ext cx="10009112" cy="3785652"/>
          </a:xfrm>
          <a:prstGeom prst="rect">
            <a:avLst/>
          </a:prstGeom>
          <a:noFill/>
        </p:spPr>
        <p:txBody>
          <a:bodyPr wrap="square">
            <a:spAutoFit/>
          </a:bodyPr>
          <a:lstStyle/>
          <a:p>
            <a:pPr marL="342900" lvl="0" indent="-342900" algn="just">
              <a:buFont typeface="+mj-lt"/>
              <a:buAutoNum type="arabicPeriod"/>
            </a:pPr>
            <a:r>
              <a:rPr lang="es-CO" sz="1600" dirty="0">
                <a:solidFill>
                  <a:srgbClr val="3B3838"/>
                </a:solidFill>
                <a:effectLst/>
                <a:latin typeface="Terpel Sans" panose="00000500000000000000" pitchFamily="50" charset="0"/>
                <a:ea typeface="Times New Roman" panose="02020603050405020304" pitchFamily="18" charset="0"/>
              </a:rPr>
              <a:t>Existe una descripción de los procesos de conversión en términos de los principios básicos de fabricación y materias primas. </a:t>
            </a:r>
          </a:p>
          <a:p>
            <a:pPr marL="342900" lvl="0" indent="-342900" algn="just">
              <a:buFont typeface="+mj-lt"/>
              <a:buAutoNum type="arabicPeriod"/>
            </a:pPr>
            <a:endParaRPr lang="es-CO" sz="1600" dirty="0">
              <a:solidFill>
                <a:srgbClr val="3B3838"/>
              </a:solidFill>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es-CO" sz="1600" dirty="0">
                <a:solidFill>
                  <a:srgbClr val="3B3838"/>
                </a:solidFill>
                <a:effectLst/>
                <a:latin typeface="Terpel Sans" panose="00000500000000000000" pitchFamily="50" charset="0"/>
                <a:ea typeface="Times New Roman" panose="02020603050405020304" pitchFamily="18" charset="0"/>
              </a:rPr>
              <a:t>No existen limitaciones con relación al punto de fabricación.</a:t>
            </a:r>
          </a:p>
          <a:p>
            <a:pPr marL="342900" lvl="0" indent="-342900" algn="just">
              <a:buFont typeface="+mj-lt"/>
              <a:buAutoNum type="arabicPeriod"/>
            </a:pPr>
            <a:endParaRPr lang="es-CO" sz="1600" dirty="0">
              <a:solidFill>
                <a:srgbClr val="3B3838"/>
              </a:solidFill>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es-CO" sz="1600" dirty="0">
                <a:solidFill>
                  <a:srgbClr val="3B3838"/>
                </a:solidFill>
                <a:effectLst/>
                <a:latin typeface="Terpel Sans" panose="00000500000000000000" pitchFamily="50" charset="0"/>
                <a:ea typeface="Times New Roman" panose="02020603050405020304" pitchFamily="18" charset="0"/>
              </a:rPr>
              <a:t>Existe cierta flexibilidad en la elección de materias primas con base en su química subyacente.</a:t>
            </a:r>
          </a:p>
          <a:p>
            <a:pPr marL="342900" lvl="0" indent="-342900" algn="just">
              <a:buFont typeface="+mj-lt"/>
              <a:buAutoNum type="arabicPeriod"/>
            </a:pPr>
            <a:endParaRPr lang="es-CO" sz="1600" dirty="0">
              <a:solidFill>
                <a:srgbClr val="3B3838"/>
              </a:solidFill>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es-CO" sz="1600" dirty="0">
                <a:solidFill>
                  <a:srgbClr val="3B3838"/>
                </a:solidFill>
                <a:effectLst/>
                <a:latin typeface="Terpel Sans" panose="00000500000000000000" pitchFamily="50" charset="0"/>
                <a:ea typeface="Times New Roman" panose="02020603050405020304" pitchFamily="18" charset="0"/>
              </a:rPr>
              <a:t>Las vías de fabricación enumeradas en ASTM D7566 generalmente indican los tipos de procesos que se requieren, no las condiciones específicas ni de equipos. </a:t>
            </a:r>
          </a:p>
          <a:p>
            <a:pPr marL="342900" lvl="0" indent="-342900" algn="just">
              <a:buFont typeface="+mj-lt"/>
              <a:buAutoNum type="arabicPeriod"/>
            </a:pPr>
            <a:endParaRPr lang="es-CO" sz="1600" dirty="0">
              <a:solidFill>
                <a:srgbClr val="3B3838"/>
              </a:solidFill>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es-CO" sz="1600" dirty="0">
                <a:solidFill>
                  <a:srgbClr val="3B3838"/>
                </a:solidFill>
                <a:effectLst/>
                <a:latin typeface="Terpel Sans" panose="00000500000000000000" pitchFamily="50" charset="0"/>
                <a:ea typeface="Times New Roman" panose="02020603050405020304" pitchFamily="18" charset="0"/>
              </a:rPr>
              <a:t>El aditivo antioxidante (AO) es obligatorio para todos los SBC y la norma ASTM D7566 exige que se agregado antes de movimientos u operaciones que expondrán significativamente el producto al aire. Esto debe hacerse tan pronto como sea posible después del hidro procesamiento o fraccionamiento para prevenir la peroxidación, la formación de goma y el aumento de acidez después de la fabricación.  </a:t>
            </a:r>
            <a:r>
              <a:rPr lang="es-CO" sz="1600" i="1" dirty="0">
                <a:solidFill>
                  <a:srgbClr val="3B3838"/>
                </a:solidFill>
                <a:latin typeface="Terpel Sans" panose="00000500000000000000" pitchFamily="50" charset="0"/>
                <a:ea typeface="Times New Roman" panose="02020603050405020304" pitchFamily="18" charset="0"/>
              </a:rPr>
              <a:t>Fuente: Norma EI 1533.</a:t>
            </a:r>
            <a:endParaRPr lang="es-CO" sz="1600" i="1" dirty="0">
              <a:solidFill>
                <a:srgbClr val="3B3838"/>
              </a:solidFill>
              <a:effectLst/>
              <a:latin typeface="Calibri" panose="020F0502020204030204" pitchFamily="34" charset="0"/>
              <a:ea typeface="Calibri" panose="020F0502020204030204" pitchFamily="34" charset="0"/>
            </a:endParaRPr>
          </a:p>
        </p:txBody>
      </p:sp>
      <p:sp>
        <p:nvSpPr>
          <p:cNvPr id="4" name="Título 1">
            <a:extLst>
              <a:ext uri="{FF2B5EF4-FFF2-40B4-BE49-F238E27FC236}">
                <a16:creationId xmlns:a16="http://schemas.microsoft.com/office/drawing/2014/main" id="{F664D1C3-8F08-7E64-6D8B-2C336FCF79E0}"/>
              </a:ext>
            </a:extLst>
          </p:cNvPr>
          <p:cNvSpPr>
            <a:spLocks noGrp="1"/>
          </p:cNvSpPr>
          <p:nvPr>
            <p:ph type="title"/>
          </p:nvPr>
        </p:nvSpPr>
        <p:spPr>
          <a:xfrm>
            <a:off x="695400" y="526575"/>
            <a:ext cx="11377264" cy="400110"/>
          </a:xfrm>
        </p:spPr>
        <p:txBody>
          <a:bodyPr vert="horz" wrap="square" lIns="91440" tIns="45720" rIns="91440" bIns="45720" rtlCol="0" anchor="t" anchorCtr="0">
            <a:spAutoFit/>
          </a:bodyPr>
          <a:lstStyle/>
          <a:p>
            <a:r>
              <a:rPr lang="es-CO" dirty="0"/>
              <a:t>Cadena de suministro de combustible de aviación. </a:t>
            </a:r>
            <a:endParaRPr lang="es-CO" sz="2400" dirty="0">
              <a:latin typeface="Terpel Sans" panose="00000500000000000000" pitchFamily="2" charset="0"/>
            </a:endParaRPr>
          </a:p>
        </p:txBody>
      </p:sp>
      <p:sp>
        <p:nvSpPr>
          <p:cNvPr id="6" name="CuadroTexto 5">
            <a:extLst>
              <a:ext uri="{FF2B5EF4-FFF2-40B4-BE49-F238E27FC236}">
                <a16:creationId xmlns:a16="http://schemas.microsoft.com/office/drawing/2014/main" id="{FD5C1E83-AAB7-3BF5-7D55-12CD1FEFC0B3}"/>
              </a:ext>
            </a:extLst>
          </p:cNvPr>
          <p:cNvSpPr txBox="1"/>
          <p:nvPr/>
        </p:nvSpPr>
        <p:spPr>
          <a:xfrm>
            <a:off x="758639" y="1723859"/>
            <a:ext cx="6097772" cy="369332"/>
          </a:xfrm>
          <a:prstGeom prst="rect">
            <a:avLst/>
          </a:prstGeom>
          <a:noFill/>
        </p:spPr>
        <p:txBody>
          <a:bodyPr wrap="square">
            <a:spAutoFit/>
          </a:bodyPr>
          <a:lstStyle/>
          <a:p>
            <a:r>
              <a:rPr lang="es-CO" b="1" dirty="0">
                <a:solidFill>
                  <a:srgbClr val="3B3838"/>
                </a:solidFill>
                <a:effectLst/>
                <a:latin typeface="Terpel Sans" panose="00000500000000000000" pitchFamily="50" charset="0"/>
                <a:ea typeface="Calibri" panose="020F0502020204030204" pitchFamily="34" charset="0"/>
              </a:rPr>
              <a:t>Lineamientos generales acerca de los SBC.</a:t>
            </a:r>
            <a:endParaRPr lang="es-CO" b="1" dirty="0"/>
          </a:p>
        </p:txBody>
      </p:sp>
    </p:spTree>
    <p:extLst>
      <p:ext uri="{BB962C8B-B14F-4D97-AF65-F5344CB8AC3E}">
        <p14:creationId xmlns:p14="http://schemas.microsoft.com/office/powerpoint/2010/main" val="263231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EAC20-959B-6E6D-17A5-AB283BDEC1CE}"/>
              </a:ext>
            </a:extLst>
          </p:cNvPr>
          <p:cNvSpPr>
            <a:spLocks noGrp="1"/>
          </p:cNvSpPr>
          <p:nvPr>
            <p:ph type="title"/>
          </p:nvPr>
        </p:nvSpPr>
        <p:spPr>
          <a:xfrm>
            <a:off x="695400" y="526575"/>
            <a:ext cx="11377264" cy="400110"/>
          </a:xfrm>
        </p:spPr>
        <p:txBody>
          <a:bodyPr vert="horz" wrap="square" lIns="91440" tIns="45720" rIns="91440" bIns="45720" rtlCol="0" anchor="t" anchorCtr="0">
            <a:spAutoFit/>
          </a:bodyPr>
          <a:lstStyle/>
          <a:p>
            <a:r>
              <a:rPr lang="es-CO" dirty="0"/>
              <a:t>Cadena de suministro de combustible de aviación. </a:t>
            </a:r>
            <a:endParaRPr lang="es-CO" sz="2400" dirty="0">
              <a:latin typeface="Terpel Sans" panose="00000500000000000000" pitchFamily="2" charset="0"/>
            </a:endParaRPr>
          </a:p>
        </p:txBody>
      </p:sp>
      <p:sp>
        <p:nvSpPr>
          <p:cNvPr id="5" name="CuadroTexto 4">
            <a:extLst>
              <a:ext uri="{FF2B5EF4-FFF2-40B4-BE49-F238E27FC236}">
                <a16:creationId xmlns:a16="http://schemas.microsoft.com/office/drawing/2014/main" id="{C4C81205-C2FF-DD28-FCAE-B94CB64E5404}"/>
              </a:ext>
            </a:extLst>
          </p:cNvPr>
          <p:cNvSpPr txBox="1"/>
          <p:nvPr/>
        </p:nvSpPr>
        <p:spPr>
          <a:xfrm>
            <a:off x="678419" y="1623085"/>
            <a:ext cx="10585176" cy="4524315"/>
          </a:xfrm>
          <a:prstGeom prst="rect">
            <a:avLst/>
          </a:prstGeom>
          <a:noFill/>
        </p:spPr>
        <p:txBody>
          <a:bodyPr wrap="square">
            <a:spAutoFit/>
          </a:bodyPr>
          <a:lstStyle/>
          <a:p>
            <a:r>
              <a:rPr lang="es-CO" sz="1600" b="1" dirty="0">
                <a:solidFill>
                  <a:srgbClr val="3B3838"/>
                </a:solidFill>
                <a:effectLst/>
                <a:latin typeface="Terpel Sans" panose="00000500000000000000" pitchFamily="50" charset="0"/>
                <a:ea typeface="Calibri" panose="020F0502020204030204" pitchFamily="34" charset="0"/>
              </a:rPr>
              <a:t>Certificación de los SBC.</a:t>
            </a:r>
          </a:p>
          <a:p>
            <a:endParaRPr lang="es-CO" sz="1600" b="1" dirty="0">
              <a:effectLst/>
              <a:latin typeface="Calibri" panose="020F0502020204030204" pitchFamily="34" charset="0"/>
              <a:ea typeface="Calibri" panose="020F0502020204030204" pitchFamily="34" charset="0"/>
            </a:endParaRPr>
          </a:p>
          <a:p>
            <a:pPr marL="457200"/>
            <a:r>
              <a:rPr lang="es-CO" sz="1600" dirty="0">
                <a:solidFill>
                  <a:srgbClr val="3B3838"/>
                </a:solidFill>
                <a:effectLst/>
                <a:latin typeface="Terpel Sans" panose="00000500000000000000" pitchFamily="50" charset="0"/>
                <a:ea typeface="Calibri" panose="020F0502020204030204" pitchFamily="34" charset="0"/>
              </a:rPr>
              <a:t> </a:t>
            </a:r>
            <a:endParaRPr lang="es-CO" sz="16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es-CO" sz="1600" dirty="0">
                <a:solidFill>
                  <a:srgbClr val="3B3838"/>
                </a:solidFill>
                <a:effectLst/>
                <a:latin typeface="Terpel Sans" panose="00000500000000000000" pitchFamily="50" charset="0"/>
                <a:ea typeface="Times New Roman" panose="02020603050405020304" pitchFamily="18" charset="0"/>
              </a:rPr>
              <a:t>Certificación. El tanque dedicado estará aislado y se deberá tomar una muestra representativa para los ensayos de certificación. Los tanques y las líneas que manejen grados de combustibles diferentes y componentes no convencionales para mezclas deben identificarse de manera única. </a:t>
            </a:r>
          </a:p>
          <a:p>
            <a:pPr marL="342900" lvl="0" indent="-342900" algn="just">
              <a:buFont typeface="+mj-lt"/>
              <a:buAutoNum type="arabicPeriod"/>
            </a:pPr>
            <a:endParaRPr lang="es-CO" sz="1600" dirty="0">
              <a:solidFill>
                <a:srgbClr val="3B3838"/>
              </a:solidFill>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es-CO" sz="1600" dirty="0">
                <a:solidFill>
                  <a:srgbClr val="3B3838"/>
                </a:solidFill>
                <a:effectLst/>
                <a:latin typeface="Terpel Sans" panose="00000500000000000000" pitchFamily="50" charset="0"/>
                <a:ea typeface="Times New Roman" panose="02020603050405020304" pitchFamily="18" charset="0"/>
              </a:rPr>
              <a:t>Un CoQ se produce en el punto de fabricación y es el documento original definitivo que describe la calidad de un lote de SBC. Este Certificado de calidad debe contener los resultados de las pruebas realizadas por el laboratorio del productor del SBC  y debe describir todas las propiedades e información  requerida por ASTM D7566.  El CoQ también deberá incluir la declaración de conformidad debidamente firmada.</a:t>
            </a:r>
          </a:p>
          <a:p>
            <a:pPr marL="342900" lvl="0" indent="-342900" algn="just">
              <a:buFont typeface="+mj-lt"/>
              <a:buAutoNum type="arabicPeriod"/>
            </a:pPr>
            <a:endParaRPr lang="es-CO" sz="1600" dirty="0">
              <a:solidFill>
                <a:srgbClr val="3B3838"/>
              </a:solidFill>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es-CO" sz="1600" dirty="0">
                <a:solidFill>
                  <a:srgbClr val="3B3838"/>
                </a:solidFill>
                <a:effectLst/>
                <a:latin typeface="Terpel Sans" panose="00000500000000000000" pitchFamily="50" charset="0"/>
                <a:ea typeface="Times New Roman" panose="02020603050405020304" pitchFamily="18" charset="0"/>
              </a:rPr>
              <a:t>Cualquier prueba no realizada por el laboratorio emisor, pero subcontratado a un tercero, deberá identificarse claramente en el certificado de prueba.</a:t>
            </a:r>
          </a:p>
          <a:p>
            <a:pPr marL="342900" lvl="0" indent="-342900" algn="just">
              <a:buFont typeface="+mj-lt"/>
              <a:buAutoNum type="arabicPeriod"/>
            </a:pPr>
            <a:endParaRPr lang="es-CO" sz="1600" dirty="0">
              <a:solidFill>
                <a:srgbClr val="3B3838"/>
              </a:solidFill>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es-CO" sz="1600" dirty="0">
                <a:solidFill>
                  <a:srgbClr val="3B3838"/>
                </a:solidFill>
                <a:effectLst/>
                <a:latin typeface="Terpel Sans" panose="00000500000000000000" pitchFamily="50" charset="0"/>
                <a:ea typeface="Times New Roman" panose="02020603050405020304" pitchFamily="18" charset="0"/>
              </a:rPr>
              <a:t>Sólo después de que se genere la CoQ para el SBC, el SBC podrá mezclarse con combustible convencional para producir combustible de aviación semisintético.</a:t>
            </a:r>
            <a:endParaRPr lang="es-CO" sz="1600" dirty="0">
              <a:solidFill>
                <a:srgbClr val="3B3838"/>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73987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69472EA-4639-48FC-CF77-FF06773024D3}"/>
              </a:ext>
            </a:extLst>
          </p:cNvPr>
          <p:cNvSpPr txBox="1"/>
          <p:nvPr/>
        </p:nvSpPr>
        <p:spPr>
          <a:xfrm>
            <a:off x="839416" y="1412776"/>
            <a:ext cx="10729192" cy="5109091"/>
          </a:xfrm>
          <a:prstGeom prst="rect">
            <a:avLst/>
          </a:prstGeom>
          <a:noFill/>
        </p:spPr>
        <p:txBody>
          <a:bodyPr wrap="square">
            <a:spAutoFit/>
          </a:bodyPr>
          <a:lstStyle/>
          <a:p>
            <a:r>
              <a:rPr lang="es-CO" b="1" dirty="0">
                <a:solidFill>
                  <a:srgbClr val="3B3838"/>
                </a:solidFill>
                <a:effectLst/>
                <a:latin typeface="Terpel Sans" panose="00000500000000000000" pitchFamily="50" charset="0"/>
                <a:ea typeface="Calibri" panose="020F0502020204030204" pitchFamily="34" charset="0"/>
              </a:rPr>
              <a:t>Recibo de SBC.</a:t>
            </a:r>
            <a:endParaRPr lang="es-CO" b="1" dirty="0">
              <a:effectLst/>
              <a:latin typeface="Calibri" panose="020F0502020204030204" pitchFamily="34" charset="0"/>
              <a:ea typeface="Calibri" panose="020F0502020204030204" pitchFamily="34" charset="0"/>
            </a:endParaRPr>
          </a:p>
          <a:p>
            <a:r>
              <a:rPr lang="es-CO" sz="1400" dirty="0">
                <a:solidFill>
                  <a:srgbClr val="3B3838"/>
                </a:solidFill>
                <a:effectLst/>
                <a:latin typeface="Terpel Sans" panose="00000500000000000000" pitchFamily="50" charset="0"/>
                <a:ea typeface="Calibri" panose="020F0502020204030204" pitchFamily="34" charset="0"/>
              </a:rPr>
              <a:t> </a:t>
            </a:r>
            <a:endParaRPr lang="es-CO" sz="1400" dirty="0">
              <a:effectLst/>
              <a:latin typeface="Calibri" panose="020F0502020204030204" pitchFamily="34" charset="0"/>
              <a:ea typeface="Calibri" panose="020F0502020204030204" pitchFamily="34" charset="0"/>
            </a:endParaRPr>
          </a:p>
          <a:p>
            <a:pPr algn="just"/>
            <a:r>
              <a:rPr lang="es-CO" sz="1400" dirty="0">
                <a:solidFill>
                  <a:srgbClr val="3B3838"/>
                </a:solidFill>
                <a:effectLst/>
                <a:latin typeface="Terpel Sans" panose="00000500000000000000" pitchFamily="50" charset="0"/>
                <a:ea typeface="Calibri" panose="020F0502020204030204" pitchFamily="34" charset="0"/>
              </a:rPr>
              <a:t>El producto se podrá recibir en:</a:t>
            </a:r>
          </a:p>
          <a:p>
            <a:pPr algn="just"/>
            <a:r>
              <a:rPr lang="es-CO" sz="1400" dirty="0">
                <a:solidFill>
                  <a:srgbClr val="3B3838"/>
                </a:solidFill>
                <a:effectLst/>
                <a:latin typeface="Terpel Sans" panose="00000500000000000000" pitchFamily="50" charset="0"/>
                <a:ea typeface="Calibri" panose="020F0502020204030204" pitchFamily="34" charset="0"/>
              </a:rPr>
              <a:t> </a:t>
            </a:r>
            <a:endParaRPr lang="es-CO" sz="14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es-CO" sz="1400" dirty="0">
                <a:solidFill>
                  <a:srgbClr val="3B3838"/>
                </a:solidFill>
                <a:effectLst/>
                <a:latin typeface="Terpel Sans" panose="00000500000000000000" pitchFamily="50" charset="0"/>
                <a:ea typeface="Times New Roman" panose="02020603050405020304" pitchFamily="18" charset="0"/>
              </a:rPr>
              <a:t>En un tanque dedicado al recibo y almacenamiento de SBC.</a:t>
            </a:r>
            <a:endParaRPr lang="es-CO" sz="1400" dirty="0">
              <a:solidFill>
                <a:srgbClr val="3B3838"/>
              </a:solidFill>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es-CO" sz="1400" dirty="0">
                <a:solidFill>
                  <a:srgbClr val="3B3838"/>
                </a:solidFill>
                <a:effectLst/>
                <a:latin typeface="Terpel Sans" panose="00000500000000000000" pitchFamily="50" charset="0"/>
                <a:ea typeface="Times New Roman" panose="02020603050405020304" pitchFamily="18" charset="0"/>
              </a:rPr>
              <a:t>Directamente a un tanque de mezcla y preparación de combustible de aviación semisintético, esto sólo a través de un medio dedicado de transporte.</a:t>
            </a:r>
            <a:endParaRPr lang="es-CO" sz="1400" dirty="0">
              <a:solidFill>
                <a:srgbClr val="3B3838"/>
              </a:solidFill>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es-CO" sz="1400" dirty="0">
                <a:solidFill>
                  <a:srgbClr val="3B3838"/>
                </a:solidFill>
                <a:effectLst/>
                <a:latin typeface="Terpel Sans" panose="00000500000000000000" pitchFamily="50" charset="0"/>
                <a:ea typeface="Times New Roman" panose="02020603050405020304" pitchFamily="18" charset="0"/>
              </a:rPr>
              <a:t>Directamente a un tanque que contiene combustible de aviación convencional, para luego mezclar y certificar de acuerdo con ASTM D7566. esto sólo a través de un medio dedicado de transporte.</a:t>
            </a:r>
            <a:endParaRPr lang="es-CO" sz="1400" dirty="0">
              <a:solidFill>
                <a:srgbClr val="3B3838"/>
              </a:solidFill>
              <a:effectLst/>
              <a:latin typeface="Calibri" panose="020F0502020204030204" pitchFamily="34" charset="0"/>
              <a:ea typeface="Calibri" panose="020F0502020204030204" pitchFamily="34" charset="0"/>
            </a:endParaRPr>
          </a:p>
          <a:p>
            <a:pPr algn="just"/>
            <a:r>
              <a:rPr lang="es-CO" sz="1400" dirty="0">
                <a:solidFill>
                  <a:srgbClr val="3B3838"/>
                </a:solidFill>
                <a:effectLst/>
                <a:latin typeface="Terpel Sans" panose="00000500000000000000" pitchFamily="50" charset="0"/>
                <a:ea typeface="Calibri" panose="020F0502020204030204" pitchFamily="34" charset="0"/>
              </a:rPr>
              <a:t> </a:t>
            </a:r>
            <a:endParaRPr lang="es-CO" sz="1400" dirty="0">
              <a:effectLst/>
              <a:latin typeface="Calibri" panose="020F0502020204030204" pitchFamily="34" charset="0"/>
              <a:ea typeface="Calibri" panose="020F0502020204030204" pitchFamily="34" charset="0"/>
            </a:endParaRPr>
          </a:p>
          <a:p>
            <a:pPr algn="just"/>
            <a:r>
              <a:rPr lang="es-CO" sz="1400" dirty="0">
                <a:solidFill>
                  <a:srgbClr val="3B3838"/>
                </a:solidFill>
                <a:effectLst/>
                <a:latin typeface="Terpel Sans" panose="00000500000000000000" pitchFamily="50" charset="0"/>
                <a:ea typeface="Calibri" panose="020F0502020204030204" pitchFamily="34" charset="0"/>
              </a:rPr>
              <a:t>Luego del recibo del lote de SBC a través de un medio dedicado, se debe proceder con la recertificación. Esto se hace antes de la introducir el producto al tanque de mezcla y preparación de combustible de aviación semisintético.</a:t>
            </a:r>
            <a:endParaRPr lang="es-CO" sz="1400" dirty="0">
              <a:effectLst/>
              <a:latin typeface="Calibri" panose="020F0502020204030204" pitchFamily="34" charset="0"/>
              <a:ea typeface="Calibri" panose="020F0502020204030204" pitchFamily="34" charset="0"/>
            </a:endParaRPr>
          </a:p>
          <a:p>
            <a:pPr algn="just"/>
            <a:r>
              <a:rPr lang="es-CO" sz="1400" dirty="0">
                <a:solidFill>
                  <a:srgbClr val="3B3838"/>
                </a:solidFill>
                <a:effectLst/>
                <a:latin typeface="Terpel Sans" panose="00000500000000000000" pitchFamily="50" charset="0"/>
                <a:ea typeface="Calibri" panose="020F0502020204030204" pitchFamily="34" charset="0"/>
              </a:rPr>
              <a:t> </a:t>
            </a:r>
            <a:endParaRPr lang="es-CO" sz="1400" dirty="0">
              <a:effectLst/>
              <a:latin typeface="Calibri" panose="020F0502020204030204" pitchFamily="34" charset="0"/>
              <a:ea typeface="Calibri" panose="020F0502020204030204" pitchFamily="34" charset="0"/>
            </a:endParaRPr>
          </a:p>
          <a:p>
            <a:pPr algn="just"/>
            <a:r>
              <a:rPr lang="es-CO" sz="1400" dirty="0">
                <a:solidFill>
                  <a:srgbClr val="3B3838"/>
                </a:solidFill>
                <a:effectLst/>
                <a:latin typeface="Terpel Sans" panose="00000500000000000000" pitchFamily="50" charset="0"/>
                <a:ea typeface="Calibri" panose="020F0502020204030204" pitchFamily="34" charset="0"/>
              </a:rPr>
              <a:t>Si se han recibido más de tres lotes de SBC en el tanque , se deberán realizar pruebas de </a:t>
            </a:r>
            <a:r>
              <a:rPr lang="es-CO" sz="1400" dirty="0" err="1">
                <a:solidFill>
                  <a:srgbClr val="3B3838"/>
                </a:solidFill>
                <a:effectLst/>
                <a:latin typeface="Terpel Sans" panose="00000500000000000000" pitchFamily="50" charset="0"/>
                <a:ea typeface="Calibri" panose="020F0502020204030204" pitchFamily="34" charset="0"/>
              </a:rPr>
              <a:t>CoA</a:t>
            </a:r>
            <a:r>
              <a:rPr lang="es-CO" sz="1400" dirty="0">
                <a:solidFill>
                  <a:srgbClr val="3B3838"/>
                </a:solidFill>
                <a:effectLst/>
                <a:latin typeface="Terpel Sans" panose="00000500000000000000" pitchFamily="50" charset="0"/>
                <a:ea typeface="Calibri" panose="020F0502020204030204" pitchFamily="34" charset="0"/>
              </a:rPr>
              <a:t>. En este caso, las pruebas de </a:t>
            </a:r>
            <a:r>
              <a:rPr lang="es-CO" sz="1400" dirty="0" err="1">
                <a:solidFill>
                  <a:srgbClr val="3B3838"/>
                </a:solidFill>
                <a:effectLst/>
                <a:latin typeface="Terpel Sans" panose="00000500000000000000" pitchFamily="50" charset="0"/>
                <a:ea typeface="Calibri" panose="020F0502020204030204" pitchFamily="34" charset="0"/>
              </a:rPr>
              <a:t>CoA</a:t>
            </a:r>
            <a:r>
              <a:rPr lang="es-CO" sz="1400" dirty="0">
                <a:solidFill>
                  <a:srgbClr val="3B3838"/>
                </a:solidFill>
                <a:effectLst/>
                <a:latin typeface="Terpel Sans" panose="00000500000000000000" pitchFamily="50" charset="0"/>
                <a:ea typeface="Calibri" panose="020F0502020204030204" pitchFamily="34" charset="0"/>
              </a:rPr>
              <a:t> deberán incluir todas las pruebas de ASTM. D7566 Tabla Ax.1 para el tipo de SBC del anexo dado. NO es necesario realizar pruebas ASTM D7566 Tabla Ax.2 como parte de este </a:t>
            </a:r>
            <a:r>
              <a:rPr lang="es-CO" sz="1400" dirty="0" err="1">
                <a:solidFill>
                  <a:srgbClr val="3B3838"/>
                </a:solidFill>
                <a:effectLst/>
                <a:latin typeface="Terpel Sans" panose="00000500000000000000" pitchFamily="50" charset="0"/>
                <a:ea typeface="Calibri" panose="020F0502020204030204" pitchFamily="34" charset="0"/>
              </a:rPr>
              <a:t>CoA</a:t>
            </a:r>
            <a:r>
              <a:rPr lang="es-CO" sz="1400" dirty="0">
                <a:solidFill>
                  <a:srgbClr val="3B3838"/>
                </a:solidFill>
                <a:effectLst/>
                <a:latin typeface="Terpel Sans" panose="00000500000000000000" pitchFamily="50" charset="0"/>
                <a:ea typeface="Calibri" panose="020F0502020204030204" pitchFamily="34" charset="0"/>
              </a:rPr>
              <a:t>, ya que esas pruebas ya se habrán completado en el punto de fabricación del SBC. (Tenga en cuenta que solo se puede mezclar SBC que haya sido certificado según el mismo anexo ASTM D7566).</a:t>
            </a:r>
            <a:endParaRPr lang="es-CO" sz="1400" dirty="0">
              <a:effectLst/>
              <a:latin typeface="Calibri" panose="020F0502020204030204" pitchFamily="34" charset="0"/>
              <a:ea typeface="Calibri" panose="020F0502020204030204" pitchFamily="34" charset="0"/>
            </a:endParaRPr>
          </a:p>
          <a:p>
            <a:pPr algn="just"/>
            <a:r>
              <a:rPr lang="es-CO" sz="1400" dirty="0">
                <a:solidFill>
                  <a:srgbClr val="3B3838"/>
                </a:solidFill>
                <a:effectLst/>
                <a:latin typeface="Cambria Math" panose="02040503050406030204" pitchFamily="18" charset="0"/>
                <a:ea typeface="Calibri" panose="020F0502020204030204" pitchFamily="34" charset="0"/>
              </a:rPr>
              <a:t>​​</a:t>
            </a:r>
            <a:endParaRPr lang="es-CO" sz="1400" dirty="0">
              <a:effectLst/>
              <a:latin typeface="Calibri" panose="020F0502020204030204" pitchFamily="34" charset="0"/>
              <a:ea typeface="Calibri" panose="020F0502020204030204" pitchFamily="34" charset="0"/>
            </a:endParaRPr>
          </a:p>
          <a:p>
            <a:pPr algn="just"/>
            <a:r>
              <a:rPr lang="es-CO" sz="1400" dirty="0">
                <a:solidFill>
                  <a:srgbClr val="3B3838"/>
                </a:solidFill>
                <a:effectLst/>
                <a:latin typeface="Terpel Sans" panose="00000500000000000000" pitchFamily="50" charset="0"/>
                <a:ea typeface="Calibri" panose="020F0502020204030204" pitchFamily="34" charset="0"/>
              </a:rPr>
              <a:t>Los SBC deben recibirse en almacenamiento a través de líneas dedicadas de combustible de aviación y/o SBC. Cuando la recepción de SBC solo pueda realizarse utilizando líneas no dedicadas, se deberán implementar procedimientos adicionales para gestionar el riesgo ante cualquier residuo del material de la interfaz, y si se recibe en un tanque de almacenamiento de SBC dedicado, se debe probar el SBC después recibo para confirmar la ausencia de contaminación.</a:t>
            </a:r>
            <a:endParaRPr lang="es-CO" sz="2400" dirty="0">
              <a:effectLst/>
              <a:latin typeface="Calibri" panose="020F0502020204030204" pitchFamily="34" charset="0"/>
              <a:ea typeface="Calibri" panose="020F0502020204030204" pitchFamily="34" charset="0"/>
            </a:endParaRPr>
          </a:p>
        </p:txBody>
      </p:sp>
      <p:sp>
        <p:nvSpPr>
          <p:cNvPr id="4" name="Título 1">
            <a:extLst>
              <a:ext uri="{FF2B5EF4-FFF2-40B4-BE49-F238E27FC236}">
                <a16:creationId xmlns:a16="http://schemas.microsoft.com/office/drawing/2014/main" id="{27B2F124-9280-AF60-6723-BE2807F3206C}"/>
              </a:ext>
            </a:extLst>
          </p:cNvPr>
          <p:cNvSpPr>
            <a:spLocks noGrp="1"/>
          </p:cNvSpPr>
          <p:nvPr>
            <p:ph type="title"/>
          </p:nvPr>
        </p:nvSpPr>
        <p:spPr>
          <a:xfrm>
            <a:off x="695400" y="526575"/>
            <a:ext cx="11377264" cy="400110"/>
          </a:xfrm>
        </p:spPr>
        <p:txBody>
          <a:bodyPr vert="horz" wrap="square" lIns="91440" tIns="45720" rIns="91440" bIns="45720" rtlCol="0" anchor="t" anchorCtr="0">
            <a:spAutoFit/>
          </a:bodyPr>
          <a:lstStyle/>
          <a:p>
            <a:r>
              <a:rPr lang="es-CO" dirty="0"/>
              <a:t>Cadena de suministro de combustible de aviación. </a:t>
            </a:r>
            <a:endParaRPr lang="es-CO" sz="2400" dirty="0">
              <a:latin typeface="Terpel Sans" panose="00000500000000000000" pitchFamily="2" charset="0"/>
            </a:endParaRPr>
          </a:p>
        </p:txBody>
      </p:sp>
    </p:spTree>
    <p:extLst>
      <p:ext uri="{BB962C8B-B14F-4D97-AF65-F5344CB8AC3E}">
        <p14:creationId xmlns:p14="http://schemas.microsoft.com/office/powerpoint/2010/main" val="217308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7CA48AE-1084-8276-B6A7-15CAB4B14BB1}"/>
              </a:ext>
            </a:extLst>
          </p:cNvPr>
          <p:cNvSpPr>
            <a:spLocks noGrp="1"/>
          </p:cNvSpPr>
          <p:nvPr>
            <p:ph type="title"/>
          </p:nvPr>
        </p:nvSpPr>
        <p:spPr>
          <a:xfrm>
            <a:off x="695400" y="526575"/>
            <a:ext cx="11377264" cy="400110"/>
          </a:xfrm>
        </p:spPr>
        <p:txBody>
          <a:bodyPr vert="horz" wrap="square" lIns="91440" tIns="45720" rIns="91440" bIns="45720" rtlCol="0" anchor="t" anchorCtr="0">
            <a:spAutoFit/>
          </a:bodyPr>
          <a:lstStyle/>
          <a:p>
            <a:r>
              <a:rPr lang="es-CO" dirty="0"/>
              <a:t>Cadena de suministro de combustible de aviación. </a:t>
            </a:r>
            <a:endParaRPr lang="es-CO" sz="2400" dirty="0">
              <a:latin typeface="Terpel Sans" panose="00000500000000000000" pitchFamily="2" charset="0"/>
            </a:endParaRPr>
          </a:p>
        </p:txBody>
      </p:sp>
      <p:pic>
        <p:nvPicPr>
          <p:cNvPr id="2" name="Imagen 1">
            <a:extLst>
              <a:ext uri="{FF2B5EF4-FFF2-40B4-BE49-F238E27FC236}">
                <a16:creationId xmlns:a16="http://schemas.microsoft.com/office/drawing/2014/main" id="{7067AA56-D0DD-AC6B-BA2F-610F11435CD3}"/>
              </a:ext>
            </a:extLst>
          </p:cNvPr>
          <p:cNvPicPr>
            <a:picLocks noChangeAspect="1"/>
          </p:cNvPicPr>
          <p:nvPr/>
        </p:nvPicPr>
        <p:blipFill>
          <a:blip r:embed="rId3"/>
          <a:stretch>
            <a:fillRect/>
          </a:stretch>
        </p:blipFill>
        <p:spPr>
          <a:xfrm>
            <a:off x="1343472" y="1753737"/>
            <a:ext cx="7510359" cy="4274786"/>
          </a:xfrm>
          <a:prstGeom prst="rect">
            <a:avLst/>
          </a:prstGeom>
        </p:spPr>
      </p:pic>
      <p:sp>
        <p:nvSpPr>
          <p:cNvPr id="5" name="Título 1">
            <a:extLst>
              <a:ext uri="{FF2B5EF4-FFF2-40B4-BE49-F238E27FC236}">
                <a16:creationId xmlns:a16="http://schemas.microsoft.com/office/drawing/2014/main" id="{8DD3BEFC-3561-EEEA-8495-DCBB98AC234D}"/>
              </a:ext>
            </a:extLst>
          </p:cNvPr>
          <p:cNvSpPr txBox="1">
            <a:spLocks/>
          </p:cNvSpPr>
          <p:nvPr/>
        </p:nvSpPr>
        <p:spPr>
          <a:xfrm>
            <a:off x="911424" y="6421243"/>
            <a:ext cx="2304256" cy="246221"/>
          </a:xfrm>
          <a:prstGeom prst="rect">
            <a:avLst/>
          </a:prstGeom>
        </p:spPr>
        <p:txBody>
          <a:bodyPr vert="horz" wrap="square" lIns="91440" tIns="45720" rIns="91440" bIns="45720" rtlCol="0" anchor="t" anchorCtr="0">
            <a:spAutoFit/>
          </a:bodyPr>
          <a:lstStyle>
            <a:lvl1pPr algn="l" defTabSz="914400" rtl="0" eaLnBrk="1" latinLnBrk="0" hangingPunct="1">
              <a:lnSpc>
                <a:spcPct val="100000"/>
              </a:lnSpc>
              <a:spcBef>
                <a:spcPct val="0"/>
              </a:spcBef>
              <a:buNone/>
              <a:defRPr sz="2000" b="0" i="0" kern="0" spc="0" normalizeH="0" baseline="0">
                <a:solidFill>
                  <a:schemeClr val="tx1"/>
                </a:solidFill>
                <a:latin typeface="Arial" panose="020B0604020202020204" pitchFamily="34" charset="0"/>
                <a:ea typeface="+mj-ea"/>
                <a:cs typeface="+mj-cs"/>
              </a:defRPr>
            </a:lvl1pPr>
          </a:lstStyle>
          <a:p>
            <a:r>
              <a:rPr lang="es-CO" sz="1000" i="1" dirty="0"/>
              <a:t>Fuente de la figura: Norma EI 1533.</a:t>
            </a:r>
            <a:endParaRPr lang="es-CO" sz="1000" i="1" dirty="0">
              <a:latin typeface="Terpel Sans" panose="00000500000000000000" pitchFamily="2" charset="0"/>
            </a:endParaRPr>
          </a:p>
        </p:txBody>
      </p:sp>
      <p:sp>
        <p:nvSpPr>
          <p:cNvPr id="7" name="CuadroTexto 6">
            <a:extLst>
              <a:ext uri="{FF2B5EF4-FFF2-40B4-BE49-F238E27FC236}">
                <a16:creationId xmlns:a16="http://schemas.microsoft.com/office/drawing/2014/main" id="{49664A1B-299C-258F-47FF-C9B695C7E4A9}"/>
              </a:ext>
            </a:extLst>
          </p:cNvPr>
          <p:cNvSpPr txBox="1"/>
          <p:nvPr/>
        </p:nvSpPr>
        <p:spPr>
          <a:xfrm>
            <a:off x="719332" y="1170696"/>
            <a:ext cx="10817090" cy="338554"/>
          </a:xfrm>
          <a:prstGeom prst="rect">
            <a:avLst/>
          </a:prstGeom>
          <a:noFill/>
        </p:spPr>
        <p:txBody>
          <a:bodyPr wrap="square">
            <a:spAutoFit/>
          </a:bodyPr>
          <a:lstStyle/>
          <a:p>
            <a:pPr>
              <a:spcBef>
                <a:spcPct val="0"/>
              </a:spcBef>
            </a:pPr>
            <a:r>
              <a:rPr lang="es-CO" sz="1600" kern="0" dirty="0">
                <a:latin typeface="Arial" panose="020B0604020202020204" pitchFamily="34" charset="0"/>
                <a:ea typeface="+mj-ea"/>
                <a:cs typeface="+mj-cs"/>
              </a:rPr>
              <a:t>Esquema de flujo del proceso desde la selección de SBC hasta la entrega de combustible de aviación semisintético.</a:t>
            </a:r>
          </a:p>
        </p:txBody>
      </p:sp>
    </p:spTree>
    <p:extLst>
      <p:ext uri="{BB962C8B-B14F-4D97-AF65-F5344CB8AC3E}">
        <p14:creationId xmlns:p14="http://schemas.microsoft.com/office/powerpoint/2010/main" val="1424034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DCF190-A066-B180-061A-C2F19F7D303B}"/>
              </a:ext>
            </a:extLst>
          </p:cNvPr>
          <p:cNvSpPr txBox="1"/>
          <p:nvPr/>
        </p:nvSpPr>
        <p:spPr>
          <a:xfrm>
            <a:off x="479376" y="1772816"/>
            <a:ext cx="10873208" cy="4278094"/>
          </a:xfrm>
          <a:prstGeom prst="rect">
            <a:avLst/>
          </a:prstGeom>
          <a:noFill/>
        </p:spPr>
        <p:txBody>
          <a:bodyPr wrap="square">
            <a:spAutoFit/>
          </a:bodyPr>
          <a:lstStyle/>
          <a:p>
            <a:pPr algn="just"/>
            <a:r>
              <a:rPr lang="es-CO" dirty="0">
                <a:solidFill>
                  <a:srgbClr val="3B3838"/>
                </a:solidFill>
                <a:effectLst/>
                <a:latin typeface="Terpel Sans" panose="00000500000000000000" pitchFamily="50" charset="0"/>
                <a:ea typeface="Calibri" panose="020F0502020204030204" pitchFamily="34" charset="0"/>
              </a:rPr>
              <a:t>Jet semisintético / Proceso de mezcla.</a:t>
            </a:r>
            <a:endParaRPr lang="es-CO" dirty="0">
              <a:effectLst/>
              <a:latin typeface="Calibri" panose="020F0502020204030204" pitchFamily="34" charset="0"/>
              <a:ea typeface="Calibri" panose="020F0502020204030204" pitchFamily="34" charset="0"/>
            </a:endParaRPr>
          </a:p>
          <a:p>
            <a:pPr algn="just"/>
            <a:r>
              <a:rPr lang="es-CO" sz="1400" dirty="0">
                <a:solidFill>
                  <a:srgbClr val="3B3838"/>
                </a:solidFill>
                <a:effectLst/>
                <a:latin typeface="Terpel Sans" panose="00000500000000000000" pitchFamily="50" charset="0"/>
                <a:ea typeface="Calibri" panose="020F0502020204030204" pitchFamily="34" charset="0"/>
              </a:rPr>
              <a:t> </a:t>
            </a:r>
            <a:endParaRPr lang="es-CO" sz="1400" dirty="0">
              <a:effectLst/>
              <a:latin typeface="Calibri" panose="020F0502020204030204" pitchFamily="34" charset="0"/>
              <a:ea typeface="Calibri" panose="020F0502020204030204" pitchFamily="34" charset="0"/>
            </a:endParaRPr>
          </a:p>
          <a:p>
            <a:pPr algn="just"/>
            <a:r>
              <a:rPr lang="es-CO" sz="1200" dirty="0">
                <a:solidFill>
                  <a:srgbClr val="3B3838"/>
                </a:solidFill>
                <a:effectLst/>
                <a:latin typeface="Terpel Sans" panose="00000500000000000000" pitchFamily="50" charset="0"/>
                <a:ea typeface="Calibri" panose="020F0502020204030204" pitchFamily="34" charset="0"/>
              </a:rPr>
              <a:t>Actualmente, ASTM D7566 solo describe la mezcla de un solo tipo de SBC (por ejemplo, el Anexo A1 SBC) con combustible de aviación convencional a la vez, en el punto de fabricación del combustible de aviación semisintético (por ejemplo, hasta un 50 % en volumen de SBC del anexo A1, o hasta un 10 % en volumen para el SBC del anexo A3. </a:t>
            </a:r>
            <a:endParaRPr lang="es-CO" sz="1200" dirty="0">
              <a:effectLst/>
              <a:latin typeface="Calibri" panose="020F0502020204030204" pitchFamily="34" charset="0"/>
              <a:ea typeface="Calibri" panose="020F0502020204030204" pitchFamily="34" charset="0"/>
            </a:endParaRPr>
          </a:p>
          <a:p>
            <a:pPr algn="just"/>
            <a:r>
              <a:rPr lang="es-CO" sz="1200" dirty="0">
                <a:solidFill>
                  <a:srgbClr val="3B3838"/>
                </a:solidFill>
                <a:effectLst/>
                <a:latin typeface="Terpel Sans" panose="00000500000000000000" pitchFamily="50" charset="0"/>
                <a:ea typeface="Calibri" panose="020F0502020204030204" pitchFamily="34" charset="0"/>
              </a:rPr>
              <a:t> </a:t>
            </a:r>
            <a:endParaRPr lang="es-CO" sz="1200" dirty="0">
              <a:effectLst/>
              <a:latin typeface="Calibri" panose="020F0502020204030204" pitchFamily="34" charset="0"/>
              <a:ea typeface="Calibri" panose="020F0502020204030204" pitchFamily="34" charset="0"/>
            </a:endParaRPr>
          </a:p>
          <a:p>
            <a:pPr algn="just"/>
            <a:r>
              <a:rPr lang="es-CO" sz="1200" dirty="0">
                <a:solidFill>
                  <a:srgbClr val="3B3838"/>
                </a:solidFill>
                <a:effectLst/>
                <a:latin typeface="Terpel Sans" panose="00000500000000000000" pitchFamily="50" charset="0"/>
                <a:ea typeface="Calibri" panose="020F0502020204030204" pitchFamily="34" charset="0"/>
              </a:rPr>
              <a:t>No está permitido mezclar intencionalmente dos o más SBC simultáneamente de diferentes Anexos de ASTM D7566 con combustible convencional en un solo paso de mezcla y certificación en la producción de combustible semisintético. No se permitirá la producción de combustible (por ejemplo, mezcla simultánea del 25 % del Anexo A1 SBC más un 25 % de SBC del anexo A2 más un 50 % de combustible jet convencional). </a:t>
            </a:r>
            <a:endParaRPr lang="es-CO" sz="1200" dirty="0">
              <a:effectLst/>
              <a:latin typeface="Calibri" panose="020F0502020204030204" pitchFamily="34" charset="0"/>
              <a:ea typeface="Calibri" panose="020F0502020204030204" pitchFamily="34" charset="0"/>
            </a:endParaRPr>
          </a:p>
          <a:p>
            <a:pPr algn="just"/>
            <a:r>
              <a:rPr lang="es-CO" sz="1200" dirty="0">
                <a:solidFill>
                  <a:srgbClr val="3B3838"/>
                </a:solidFill>
                <a:effectLst/>
                <a:latin typeface="Terpel Sans" panose="00000500000000000000" pitchFamily="50" charset="0"/>
                <a:ea typeface="Calibri" panose="020F0502020204030204" pitchFamily="34" charset="0"/>
              </a:rPr>
              <a:t>Esta prohibición reconoce que ella final el material usado en la mezcla puede contener SBC que no se pueda identificar debido a la falta de trazabilidad. Por lo tanto, un tanque SBC solo debe contener un tipo de SBC del Anexo D7566 a la vez.</a:t>
            </a:r>
            <a:endParaRPr lang="es-CO" sz="1200" dirty="0">
              <a:effectLst/>
              <a:latin typeface="Calibri" panose="020F0502020204030204" pitchFamily="34" charset="0"/>
              <a:ea typeface="Calibri" panose="020F0502020204030204" pitchFamily="34" charset="0"/>
            </a:endParaRPr>
          </a:p>
          <a:p>
            <a:pPr algn="just"/>
            <a:r>
              <a:rPr lang="es-CO" sz="1200" dirty="0">
                <a:solidFill>
                  <a:srgbClr val="3B3838"/>
                </a:solidFill>
                <a:effectLst/>
                <a:latin typeface="Terpel Sans" panose="00000500000000000000" pitchFamily="50" charset="0"/>
                <a:ea typeface="Calibri" panose="020F0502020204030204" pitchFamily="34" charset="0"/>
              </a:rPr>
              <a:t> </a:t>
            </a:r>
            <a:endParaRPr lang="es-CO" sz="1200" dirty="0">
              <a:effectLst/>
              <a:latin typeface="Calibri" panose="020F0502020204030204" pitchFamily="34" charset="0"/>
              <a:ea typeface="Calibri" panose="020F0502020204030204" pitchFamily="34" charset="0"/>
            </a:endParaRPr>
          </a:p>
          <a:p>
            <a:pPr algn="just"/>
            <a:r>
              <a:rPr lang="es-CO" sz="1200" dirty="0">
                <a:solidFill>
                  <a:srgbClr val="3B3838"/>
                </a:solidFill>
                <a:effectLst/>
                <a:latin typeface="Terpel Sans" panose="00000500000000000000" pitchFamily="50" charset="0"/>
                <a:ea typeface="Calibri" panose="020F0502020204030204" pitchFamily="34" charset="0"/>
              </a:rPr>
              <a:t>El punto de origen del lote es un punto de control crítico para la fabricación y el control de calidad del combustible de aviación. La certificación en el punto de origen de la mezcla requiere la generación de un informe que demuestre la conformidad del combustible terminado con todos los requisitos de la especificación vigente (ASTM D1655), incluida la garantía de la integridad de la composición de todos los Componentes del combustible y aditivos utilizados.</a:t>
            </a:r>
            <a:endParaRPr lang="es-CO" sz="1200" dirty="0">
              <a:effectLst/>
              <a:latin typeface="Calibri" panose="020F0502020204030204" pitchFamily="34" charset="0"/>
              <a:ea typeface="Calibri" panose="020F0502020204030204" pitchFamily="34" charset="0"/>
            </a:endParaRPr>
          </a:p>
          <a:p>
            <a:pPr algn="just"/>
            <a:r>
              <a:rPr lang="es-CO" sz="1200" dirty="0">
                <a:solidFill>
                  <a:srgbClr val="3B3838"/>
                </a:solidFill>
                <a:effectLst/>
                <a:latin typeface="Terpel Sans" panose="00000500000000000000" pitchFamily="50" charset="0"/>
                <a:ea typeface="Calibri" panose="020F0502020204030204" pitchFamily="34" charset="0"/>
              </a:rPr>
              <a:t> </a:t>
            </a:r>
            <a:endParaRPr lang="es-CO" sz="1200" dirty="0">
              <a:effectLst/>
              <a:latin typeface="Calibri" panose="020F0502020204030204" pitchFamily="34" charset="0"/>
              <a:ea typeface="Calibri" panose="020F0502020204030204" pitchFamily="34" charset="0"/>
            </a:endParaRPr>
          </a:p>
          <a:p>
            <a:pPr algn="just"/>
            <a:r>
              <a:rPr lang="es-CO" sz="1200" dirty="0">
                <a:solidFill>
                  <a:srgbClr val="3B3838"/>
                </a:solidFill>
                <a:effectLst/>
                <a:latin typeface="Terpel Sans" panose="00000500000000000000" pitchFamily="50" charset="0"/>
                <a:ea typeface="Calibri" panose="020F0502020204030204" pitchFamily="34" charset="0"/>
              </a:rPr>
              <a:t>Una vez que se haya determinado la proporción de mezcla deseada, el SBC y el componente de mezcla convencional, la mezcla puede requerir el uso de más de un tipo de procedimiento para garantizar la homogeneidad, ya que los componentes pueden tener diferencias significativamente. (No existe ninguna disposición para liberar un tanque de combustible semisintético de aviación que se encuentre estratificado).</a:t>
            </a:r>
            <a:endParaRPr lang="es-CO" sz="1200" dirty="0">
              <a:effectLst/>
              <a:latin typeface="Calibri" panose="020F0502020204030204" pitchFamily="34" charset="0"/>
              <a:ea typeface="Calibri" panose="020F0502020204030204" pitchFamily="34" charset="0"/>
            </a:endParaRPr>
          </a:p>
        </p:txBody>
      </p:sp>
      <p:sp>
        <p:nvSpPr>
          <p:cNvPr id="4" name="Título 1">
            <a:extLst>
              <a:ext uri="{FF2B5EF4-FFF2-40B4-BE49-F238E27FC236}">
                <a16:creationId xmlns:a16="http://schemas.microsoft.com/office/drawing/2014/main" id="{B7CA48AE-1084-8276-B6A7-15CAB4B14BB1}"/>
              </a:ext>
            </a:extLst>
          </p:cNvPr>
          <p:cNvSpPr>
            <a:spLocks noGrp="1"/>
          </p:cNvSpPr>
          <p:nvPr>
            <p:ph type="title"/>
          </p:nvPr>
        </p:nvSpPr>
        <p:spPr>
          <a:xfrm>
            <a:off x="695400" y="526575"/>
            <a:ext cx="11377264" cy="400110"/>
          </a:xfrm>
        </p:spPr>
        <p:txBody>
          <a:bodyPr vert="horz" wrap="square" lIns="91440" tIns="45720" rIns="91440" bIns="45720" rtlCol="0" anchor="t" anchorCtr="0">
            <a:spAutoFit/>
          </a:bodyPr>
          <a:lstStyle/>
          <a:p>
            <a:r>
              <a:rPr lang="es-CO" dirty="0"/>
              <a:t>Cadena de suministro de combustible de aviación. </a:t>
            </a:r>
            <a:endParaRPr lang="es-CO" sz="2400" dirty="0">
              <a:latin typeface="Terpel Sans" panose="00000500000000000000" pitchFamily="2" charset="0"/>
            </a:endParaRPr>
          </a:p>
        </p:txBody>
      </p:sp>
    </p:spTree>
    <p:extLst>
      <p:ext uri="{BB962C8B-B14F-4D97-AF65-F5344CB8AC3E}">
        <p14:creationId xmlns:p14="http://schemas.microsoft.com/office/powerpoint/2010/main" val="2416659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3757B2-A6E1-2EC0-05D3-303375CEF38F}"/>
              </a:ext>
            </a:extLst>
          </p:cNvPr>
          <p:cNvSpPr txBox="1"/>
          <p:nvPr/>
        </p:nvSpPr>
        <p:spPr>
          <a:xfrm>
            <a:off x="551384" y="2213068"/>
            <a:ext cx="10657184" cy="3416320"/>
          </a:xfrm>
          <a:prstGeom prst="rect">
            <a:avLst/>
          </a:prstGeom>
          <a:noFill/>
        </p:spPr>
        <p:txBody>
          <a:bodyPr wrap="square">
            <a:spAutoFit/>
          </a:bodyPr>
          <a:lstStyle/>
          <a:p>
            <a:pPr algn="just"/>
            <a:r>
              <a:rPr lang="es-CO" sz="1200" dirty="0">
                <a:solidFill>
                  <a:srgbClr val="3B3838"/>
                </a:solidFill>
                <a:effectLst/>
                <a:latin typeface="Terpel Sans" panose="00000500000000000000" pitchFamily="50" charset="0"/>
                <a:ea typeface="Calibri" panose="020F0502020204030204" pitchFamily="34" charset="0"/>
              </a:rPr>
              <a:t>Una vez que el combustible Jet semisintético se ha probado y se ha confirmado que cumple con la especificación normativa establecida, se podrá manipular en adelante sin ningún tipo de requisito adicional a los ya establecidos en las normas actuales de manejo de combustible de aviación, por ejemplo, NTC, JIG y ATA 103.</a:t>
            </a:r>
            <a:endParaRPr lang="es-CO" sz="1200" dirty="0">
              <a:effectLst/>
              <a:latin typeface="Terpel Sans" panose="00000500000000000000" pitchFamily="50" charset="0"/>
              <a:ea typeface="Calibri" panose="020F0502020204030204" pitchFamily="34" charset="0"/>
            </a:endParaRPr>
          </a:p>
          <a:p>
            <a:pPr algn="just"/>
            <a:r>
              <a:rPr lang="es-CO" sz="1200" dirty="0">
                <a:solidFill>
                  <a:srgbClr val="3B3838"/>
                </a:solidFill>
                <a:effectLst/>
                <a:latin typeface="Terpel Sans" panose="00000500000000000000" pitchFamily="50" charset="0"/>
                <a:ea typeface="Calibri" panose="020F0502020204030204" pitchFamily="34" charset="0"/>
              </a:rPr>
              <a:t> </a:t>
            </a:r>
            <a:endParaRPr lang="es-CO" sz="1200" dirty="0">
              <a:effectLst/>
              <a:latin typeface="Terpel Sans" panose="00000500000000000000" pitchFamily="50" charset="0"/>
              <a:ea typeface="Calibri" panose="020F0502020204030204" pitchFamily="34" charset="0"/>
            </a:endParaRPr>
          </a:p>
          <a:p>
            <a:pPr algn="just"/>
            <a:r>
              <a:rPr lang="es-CO" sz="1200" dirty="0">
                <a:solidFill>
                  <a:srgbClr val="3B3838"/>
                </a:solidFill>
                <a:effectLst/>
                <a:latin typeface="Terpel Sans" panose="00000500000000000000" pitchFamily="50" charset="0"/>
                <a:ea typeface="Calibri" panose="020F0502020204030204" pitchFamily="34" charset="0"/>
              </a:rPr>
              <a:t>Aunque algunas de las especificaciones y requisitos dados en la norma ASTM D7566 difieren de lo requerido en la norma ASTM D1655,la mezcla de combustible de aviación semisintético resultante será lo suficientemente similar al combustible convencional, lo que permite que esta mezcla sea manejada sin restricción en las actuales instalaciones de combustible de aviación. </a:t>
            </a:r>
            <a:endParaRPr lang="es-CO" sz="1200" dirty="0">
              <a:effectLst/>
              <a:latin typeface="Terpel Sans" panose="00000500000000000000" pitchFamily="50" charset="0"/>
              <a:ea typeface="Calibri" panose="020F0502020204030204" pitchFamily="34" charset="0"/>
            </a:endParaRPr>
          </a:p>
          <a:p>
            <a:pPr algn="just"/>
            <a:r>
              <a:rPr lang="es-CO" sz="1200" dirty="0">
                <a:solidFill>
                  <a:srgbClr val="3B3838"/>
                </a:solidFill>
                <a:effectLst/>
                <a:latin typeface="Terpel Sans" panose="00000500000000000000" pitchFamily="50" charset="0"/>
                <a:ea typeface="Calibri" panose="020F0502020204030204" pitchFamily="34" charset="0"/>
              </a:rPr>
              <a:t> </a:t>
            </a:r>
            <a:endParaRPr lang="es-CO" sz="1200" dirty="0">
              <a:effectLst/>
              <a:latin typeface="Terpel Sans" panose="00000500000000000000" pitchFamily="50" charset="0"/>
              <a:ea typeface="Calibri" panose="020F0502020204030204" pitchFamily="34" charset="0"/>
            </a:endParaRPr>
          </a:p>
          <a:p>
            <a:pPr algn="just"/>
            <a:r>
              <a:rPr lang="es-CO" sz="1200" dirty="0">
                <a:solidFill>
                  <a:srgbClr val="3B3838"/>
                </a:solidFill>
                <a:effectLst/>
                <a:latin typeface="Terpel Sans" panose="00000500000000000000" pitchFamily="50" charset="0"/>
                <a:ea typeface="Calibri" panose="020F0502020204030204" pitchFamily="34" charset="0"/>
              </a:rPr>
              <a:t>De igual forma los nuevos lotes de combustible de aviación semisintético se pueden mezclar con otro lote de combustible de aviación semisintético que haya sido previamente certificado en un punto anterior de la cadena de suministro.  </a:t>
            </a:r>
            <a:endParaRPr lang="es-CO" sz="1200" dirty="0">
              <a:effectLst/>
              <a:latin typeface="Terpel Sans" panose="00000500000000000000" pitchFamily="50" charset="0"/>
              <a:ea typeface="Calibri" panose="020F0502020204030204" pitchFamily="34" charset="0"/>
            </a:endParaRPr>
          </a:p>
          <a:p>
            <a:pPr lvl="0" algn="just"/>
            <a:r>
              <a:rPr lang="es-CO" sz="1200" dirty="0">
                <a:solidFill>
                  <a:srgbClr val="3B3838"/>
                </a:solidFill>
                <a:effectLst/>
                <a:latin typeface="Terpel Sans" panose="00000500000000000000" pitchFamily="50" charset="0"/>
                <a:ea typeface="Calibri" panose="020F0502020204030204" pitchFamily="34" charset="0"/>
              </a:rPr>
              <a:t> </a:t>
            </a:r>
            <a:endParaRPr lang="es-CO" sz="1200" dirty="0">
              <a:effectLst/>
              <a:latin typeface="Terpel Sans" panose="00000500000000000000" pitchFamily="50" charset="0"/>
              <a:ea typeface="Calibri" panose="020F0502020204030204" pitchFamily="34" charset="0"/>
            </a:endParaRPr>
          </a:p>
          <a:p>
            <a:pPr lvl="0" algn="just"/>
            <a:r>
              <a:rPr lang="es-CO" sz="1200" dirty="0">
                <a:solidFill>
                  <a:srgbClr val="3B3838"/>
                </a:solidFill>
                <a:effectLst/>
                <a:latin typeface="Terpel Sans" panose="00000500000000000000" pitchFamily="50" charset="0"/>
                <a:ea typeface="Times New Roman" panose="02020603050405020304" pitchFamily="18" charset="0"/>
              </a:rPr>
              <a:t>Dado que al certificar un lote según ASTM D1655, en principio no existen restricciones adicionales o requisito de prueba para determinar el contenido de SBC después del punto de origen del lote. Se debe utilizar como orientación la información de la trazabilidad sobre el porcentaje de volumen y el tipo de SBC que se encuentra en el combustible de aviación que es recibido en la instalación de mezcla actual.</a:t>
            </a:r>
          </a:p>
          <a:p>
            <a:pPr lvl="0" algn="just"/>
            <a:endParaRPr lang="es-CO" sz="1200" dirty="0">
              <a:solidFill>
                <a:srgbClr val="3B3838"/>
              </a:solidFill>
              <a:latin typeface="Terpel Sans" panose="00000500000000000000" pitchFamily="50" charset="0"/>
              <a:ea typeface="Calibri" panose="020F0502020204030204" pitchFamily="34" charset="0"/>
            </a:endParaRPr>
          </a:p>
          <a:p>
            <a:pPr lvl="0" algn="just"/>
            <a:r>
              <a:rPr lang="es-ES" sz="1200" dirty="0">
                <a:solidFill>
                  <a:srgbClr val="3B3838"/>
                </a:solidFill>
                <a:effectLst/>
                <a:latin typeface="Terpel Sans" panose="00000500000000000000" pitchFamily="50" charset="0"/>
                <a:ea typeface="Calibri" panose="020F0502020204030204" pitchFamily="34" charset="0"/>
              </a:rPr>
              <a:t>La norma EI/JIG 1530 defiende el principio de entregar únicamente combustible de aviación certificado a un aeropuerto. De acuerdo con esto, se recomienda que la fabricación de combustible para aviones semisintético solo debe ocurrir en instalaciones situadas aguas arriba de los aeropuertos. </a:t>
            </a:r>
            <a:r>
              <a:rPr lang="es-ES" sz="1200" i="1" dirty="0">
                <a:solidFill>
                  <a:srgbClr val="3B3838"/>
                </a:solidFill>
                <a:effectLst/>
                <a:latin typeface="Terpel Sans" panose="00000500000000000000" pitchFamily="50" charset="0"/>
                <a:ea typeface="Calibri" panose="020F0502020204030204" pitchFamily="34" charset="0"/>
              </a:rPr>
              <a:t>Fuente Norma EI 1533.</a:t>
            </a:r>
            <a:endParaRPr lang="es-CO" sz="1200" i="1" dirty="0">
              <a:solidFill>
                <a:srgbClr val="3B3838"/>
              </a:solidFill>
              <a:effectLst/>
              <a:latin typeface="Terpel Sans" panose="00000500000000000000" pitchFamily="50" charset="0"/>
              <a:ea typeface="Calibri" panose="020F0502020204030204" pitchFamily="34" charset="0"/>
            </a:endParaRPr>
          </a:p>
        </p:txBody>
      </p:sp>
      <p:sp>
        <p:nvSpPr>
          <p:cNvPr id="5" name="CuadroTexto 4">
            <a:extLst>
              <a:ext uri="{FF2B5EF4-FFF2-40B4-BE49-F238E27FC236}">
                <a16:creationId xmlns:a16="http://schemas.microsoft.com/office/drawing/2014/main" id="{8008FF13-7F99-EB44-2C54-EF50F08C4F60}"/>
              </a:ext>
            </a:extLst>
          </p:cNvPr>
          <p:cNvSpPr txBox="1"/>
          <p:nvPr/>
        </p:nvSpPr>
        <p:spPr>
          <a:xfrm>
            <a:off x="524723" y="1602839"/>
            <a:ext cx="6097772" cy="369332"/>
          </a:xfrm>
          <a:prstGeom prst="rect">
            <a:avLst/>
          </a:prstGeom>
          <a:noFill/>
        </p:spPr>
        <p:txBody>
          <a:bodyPr wrap="square">
            <a:spAutoFit/>
          </a:bodyPr>
          <a:lstStyle/>
          <a:p>
            <a:pPr algn="just"/>
            <a:r>
              <a:rPr lang="es-CO" dirty="0">
                <a:solidFill>
                  <a:srgbClr val="3B3838"/>
                </a:solidFill>
                <a:effectLst/>
                <a:latin typeface="Terpel Sans" panose="00000500000000000000" pitchFamily="50" charset="0"/>
                <a:ea typeface="Calibri" panose="020F0502020204030204" pitchFamily="34" charset="0"/>
              </a:rPr>
              <a:t>Jet semisintético / Requisitos para su uso.</a:t>
            </a:r>
            <a:endParaRPr lang="es-CO" dirty="0">
              <a:effectLst/>
              <a:latin typeface="Calibri" panose="020F0502020204030204" pitchFamily="34" charset="0"/>
              <a:ea typeface="Calibri" panose="020F0502020204030204" pitchFamily="34" charset="0"/>
            </a:endParaRPr>
          </a:p>
        </p:txBody>
      </p:sp>
      <p:sp>
        <p:nvSpPr>
          <p:cNvPr id="6" name="Título 1">
            <a:extLst>
              <a:ext uri="{FF2B5EF4-FFF2-40B4-BE49-F238E27FC236}">
                <a16:creationId xmlns:a16="http://schemas.microsoft.com/office/drawing/2014/main" id="{3EC5323E-B057-579E-3E69-961F6FF70E7C}"/>
              </a:ext>
            </a:extLst>
          </p:cNvPr>
          <p:cNvSpPr>
            <a:spLocks noGrp="1"/>
          </p:cNvSpPr>
          <p:nvPr>
            <p:ph type="title"/>
          </p:nvPr>
        </p:nvSpPr>
        <p:spPr>
          <a:xfrm>
            <a:off x="695400" y="526575"/>
            <a:ext cx="11377264" cy="400110"/>
          </a:xfrm>
        </p:spPr>
        <p:txBody>
          <a:bodyPr vert="horz" wrap="square" lIns="91440" tIns="45720" rIns="91440" bIns="45720" rtlCol="0" anchor="t" anchorCtr="0">
            <a:spAutoFit/>
          </a:bodyPr>
          <a:lstStyle/>
          <a:p>
            <a:r>
              <a:rPr lang="es-CO" dirty="0"/>
              <a:t>Cadena de suministro de combustible de aviación. </a:t>
            </a:r>
            <a:endParaRPr lang="es-CO" sz="2400" dirty="0">
              <a:latin typeface="Terpel Sans" panose="00000500000000000000" pitchFamily="2" charset="0"/>
            </a:endParaRPr>
          </a:p>
        </p:txBody>
      </p:sp>
    </p:spTree>
    <p:extLst>
      <p:ext uri="{BB962C8B-B14F-4D97-AF65-F5344CB8AC3E}">
        <p14:creationId xmlns:p14="http://schemas.microsoft.com/office/powerpoint/2010/main" val="1408145666"/>
      </p:ext>
    </p:extLst>
  </p:cSld>
  <p:clrMapOvr>
    <a:masterClrMapping/>
  </p:clrMapOvr>
</p:sld>
</file>

<file path=ppt/theme/theme1.xml><?xml version="1.0" encoding="utf-8"?>
<a:theme xmlns:a="http://schemas.openxmlformats.org/drawingml/2006/main" name="Terpel_Plantilla2020">
  <a:themeElements>
    <a:clrScheme name="Personalizados 4">
      <a:dk1>
        <a:srgbClr val="5E5E5E"/>
      </a:dk1>
      <a:lt1>
        <a:srgbClr val="FFFFFF"/>
      </a:lt1>
      <a:dk2>
        <a:srgbClr val="FE0004"/>
      </a:dk2>
      <a:lt2>
        <a:srgbClr val="FFFFFF"/>
      </a:lt2>
      <a:accent1>
        <a:srgbClr val="DB2212"/>
      </a:accent1>
      <a:accent2>
        <a:srgbClr val="FEE400"/>
      </a:accent2>
      <a:accent3>
        <a:srgbClr val="B2B2B2"/>
      </a:accent3>
      <a:accent4>
        <a:srgbClr val="5E5E5E"/>
      </a:accent4>
      <a:accent5>
        <a:srgbClr val="F1F2F1"/>
      </a:accent5>
      <a:accent6>
        <a:srgbClr val="FBB913"/>
      </a:accent6>
      <a:hlink>
        <a:srgbClr val="656665"/>
      </a:hlink>
      <a:folHlink>
        <a:srgbClr val="A80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rpel_Plantilla2020" id="{A4E1F8E4-4C4C-744F-A063-BB3FBECBC168}" vid="{EE743213-10E1-E24E-8E92-CEB5994857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7F3881317BCD94A97129206307469D2" ma:contentTypeVersion="2" ma:contentTypeDescription="Crear nuevo documento." ma:contentTypeScope="" ma:versionID="1c196344793963ba3e297580dac26e04">
  <xsd:schema xmlns:xsd="http://www.w3.org/2001/XMLSchema" xmlns:xs="http://www.w3.org/2001/XMLSchema" xmlns:p="http://schemas.microsoft.com/office/2006/metadata/properties" xmlns:ns2="df01a51d-83e1-43e6-b0d7-92ec35ad6911" targetNamespace="http://schemas.microsoft.com/office/2006/metadata/properties" ma:root="true" ma:fieldsID="04c12754d4282b6f002e59ed2eb572c5" ns2:_="">
    <xsd:import namespace="df01a51d-83e1-43e6-b0d7-92ec35ad6911"/>
    <xsd:element name="properties">
      <xsd:complexType>
        <xsd:sequence>
          <xsd:element name="documentManagement">
            <xsd:complexType>
              <xsd:all>
                <xsd:element ref="ns2:Formato" minOccurs="0"/>
                <xsd:element ref="ns2:mes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01a51d-83e1-43e6-b0d7-92ec35ad6911" elementFormDefault="qualified">
    <xsd:import namespace="http://schemas.microsoft.com/office/2006/documentManagement/types"/>
    <xsd:import namespace="http://schemas.microsoft.com/office/infopath/2007/PartnerControls"/>
    <xsd:element name="Formato" ma:index="8" nillable="true" ma:displayName="Formato" ma:default="/Style%20Library/Images/pdf.svg" ma:format="Dropdown" ma:internalName="Formato">
      <xsd:simpleType>
        <xsd:restriction base="dms:Choice">
          <xsd:enumeration value="/Style%20Library/Images/pdf.svg"/>
          <xsd:enumeration value="/Style%20Library/Images/doc.svg"/>
          <xsd:enumeration value="/Style%20Library/Images/xls.svg"/>
          <xsd:enumeration value="/Style%20Library/Images/ppt.svg"/>
          <xsd:enumeration value="/Style%20Library/Images/jpg.svg"/>
        </xsd:restriction>
      </xsd:simpleType>
    </xsd:element>
    <xsd:element name="mesa" ma:index="9" nillable="true" ma:displayName="mesa" ma:default="3" ma:format="Dropdown" ma:internalName="mesa">
      <xsd:simpleType>
        <xsd:restriction base="dms:Choice">
          <xsd:enumeration value="General"/>
          <xsd:enumeration value="1"/>
          <xsd:enumeration value="2"/>
          <xsd:enumeration value="3"/>
          <xsd:enumeration value="4"/>
          <xsd:enumeration value="5"/>
          <xsd:enumeration value="6"/>
          <xsd:enumeration value="7"/>
          <xsd:enumeration value="8"/>
          <xsd:enumeration value="9"/>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rmato xmlns="df01a51d-83e1-43e6-b0d7-92ec35ad6911">/Style%20Library/Images/pdf.svg</Formato>
    <mesa xmlns="df01a51d-83e1-43e6-b0d7-92ec35ad6911">2</mesa>
  </documentManagement>
</p:properties>
</file>

<file path=customXml/itemProps1.xml><?xml version="1.0" encoding="utf-8"?>
<ds:datastoreItem xmlns:ds="http://schemas.openxmlformats.org/officeDocument/2006/customXml" ds:itemID="{5E14ED17-80BE-4990-B64E-C98CED5DB53D}"/>
</file>

<file path=customXml/itemProps2.xml><?xml version="1.0" encoding="utf-8"?>
<ds:datastoreItem xmlns:ds="http://schemas.openxmlformats.org/officeDocument/2006/customXml" ds:itemID="{3BBF4CEE-9353-4BCD-8E98-C6DF6B8C6697}"/>
</file>

<file path=customXml/itemProps3.xml><?xml version="1.0" encoding="utf-8"?>
<ds:datastoreItem xmlns:ds="http://schemas.openxmlformats.org/officeDocument/2006/customXml" ds:itemID="{56829436-0B23-45CC-B840-9778AF9999A6}"/>
</file>

<file path=docProps/app.xml><?xml version="1.0" encoding="utf-8"?>
<Properties xmlns="http://schemas.openxmlformats.org/officeDocument/2006/extended-properties" xmlns:vt="http://schemas.openxmlformats.org/officeDocument/2006/docPropsVTypes">
  <Template>Default Theme</Template>
  <TotalTime>17356</TotalTime>
  <Words>1962</Words>
  <Application>Microsoft Office PowerPoint</Application>
  <PresentationFormat>Panorámica</PresentationFormat>
  <Paragraphs>104</Paragraphs>
  <Slides>11</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Cambria Math</vt:lpstr>
      <vt:lpstr>Symbol</vt:lpstr>
      <vt:lpstr>Arial</vt:lpstr>
      <vt:lpstr>Calibri</vt:lpstr>
      <vt:lpstr>Terpel Sans</vt:lpstr>
      <vt:lpstr>Arial Narrow</vt:lpstr>
      <vt:lpstr>Terpel_Plantilla2020</vt:lpstr>
      <vt:lpstr>Mesa II.  Cadena de suministro de combustible de aviación.  Presentado por: Deiver Cortina Ramos. Jefe de calidad de combustible de aviación y marinos. Organización Terpel.</vt:lpstr>
      <vt:lpstr>Cadena de suministro de combustible de aviación. </vt:lpstr>
      <vt:lpstr>Cadena de suministro de combustible de aviación. (Definiciones)</vt:lpstr>
      <vt:lpstr>Cadena de suministro de combustible de aviación. </vt:lpstr>
      <vt:lpstr>Cadena de suministro de combustible de aviación. </vt:lpstr>
      <vt:lpstr>Cadena de suministro de combustible de aviación. </vt:lpstr>
      <vt:lpstr>Cadena de suministro de combustible de aviación. </vt:lpstr>
      <vt:lpstr>Cadena de suministro de combustible de aviación. </vt:lpstr>
      <vt:lpstr>Cadena de suministro de combustible de aviación. </vt:lpstr>
      <vt:lpstr>Cadena de suministro de combustible de aviación.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Terpel - Deiver Cortina</dc:title>
  <dc:creator>Aluzian 04</dc:creator>
  <cp:lastModifiedBy>Deiver Manuel Cortina Ramos</cp:lastModifiedBy>
  <cp:revision>366</cp:revision>
  <dcterms:created xsi:type="dcterms:W3CDTF">2019-11-18T13:59:52Z</dcterms:created>
  <dcterms:modified xsi:type="dcterms:W3CDTF">2023-11-08T00:33:50Z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0x010100C7F3881317BCD94A97129206307469D2</vt:lpwstr>
  </property>
</Properties>
</file>